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7" r:id="rId18"/>
    <p:sldId id="278" r:id="rId19"/>
    <p:sldId id="270" r:id="rId20"/>
    <p:sldId id="279" r:id="rId21"/>
    <p:sldId id="280" r:id="rId22"/>
    <p:sldId id="281" r:id="rId23"/>
    <p:sldId id="282" r:id="rId24"/>
    <p:sldId id="283" r:id="rId25"/>
    <p:sldId id="284" r:id="rId26"/>
    <p:sldId id="285" r:id="rId27"/>
    <p:sldId id="286" r:id="rId28"/>
  </p:sldIdLst>
  <p:sldSz cx="9144000" cy="5143500" type="screen16x9"/>
  <p:notesSz cx="6858000" cy="9144000"/>
  <p:custDataLst>
    <p:tags r:id="rId32"/>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7F61"/>
    <a:srgbClr val="B39A93"/>
    <a:srgbClr val="BC6978"/>
    <a:srgbClr val="7A8B52"/>
    <a:srgbClr val="E04E4E"/>
    <a:srgbClr val="61713F"/>
    <a:srgbClr val="BA2021"/>
    <a:srgbClr val="A24022"/>
    <a:srgbClr val="EDEDED"/>
    <a:srgbClr val="BEAB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43" d="100"/>
          <a:sy n="143" d="100"/>
        </p:scale>
        <p:origin x="72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EB40-B069-483A-80C6-06C043DD38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32260-96C5-48D4-BBD5-7F791091F2B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632260-96C5-48D4-BBD5-7F791091F2B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113" y="841772"/>
            <a:ext cx="6858675"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113" y="2701528"/>
            <a:ext cx="6858675"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320" y="273844"/>
            <a:ext cx="1971869"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712" y="273844"/>
            <a:ext cx="5801297"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矩形 8"/>
          <p:cNvSpPr/>
          <p:nvPr userDrawn="1"/>
        </p:nvSpPr>
        <p:spPr>
          <a:xfrm>
            <a:off x="6750" y="-28445"/>
            <a:ext cx="9195307" cy="5171945"/>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 name="矩形 11"/>
          <p:cNvSpPr/>
          <p:nvPr userDrawn="1"/>
        </p:nvSpPr>
        <p:spPr>
          <a:xfrm>
            <a:off x="6750" y="-28445"/>
            <a:ext cx="9195307" cy="5171945"/>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a:xfrm>
            <a:off x="623950" y="1282304"/>
            <a:ext cx="7887476"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950" y="3442098"/>
            <a:ext cx="7887476"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DB54E-4ED4-4AFB-AE18-BBD35708A48A}" type="slidenum">
              <a:rPr lang="zh-CN" altLang="en-US" smtClean="0"/>
            </a:fld>
            <a:endParaRPr lang="zh-CN" altLang="en-US"/>
          </a:p>
        </p:txBody>
      </p:sp>
      <p:sp>
        <p:nvSpPr>
          <p:cNvPr id="11" name="灯片编号占位符 5"/>
          <p:cNvSpPr txBox="1"/>
          <p:nvPr userDrawn="1"/>
        </p:nvSpPr>
        <p:spPr>
          <a:xfrm>
            <a:off x="6458586" y="4767263"/>
            <a:ext cx="2057603"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712" y="1369219"/>
            <a:ext cx="3886583"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606" y="1369219"/>
            <a:ext cx="3886583"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904" y="273844"/>
            <a:ext cx="7887476"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904" y="1260872"/>
            <a:ext cx="386872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904" y="1878806"/>
            <a:ext cx="386872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606" y="1260872"/>
            <a:ext cx="3887774"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606" y="1878806"/>
            <a:ext cx="3887774"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03" y="342900"/>
            <a:ext cx="294946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74" y="740569"/>
            <a:ext cx="4629606"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903" y="1543050"/>
            <a:ext cx="294946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03" y="342900"/>
            <a:ext cx="294946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74" y="740569"/>
            <a:ext cx="4629606"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903" y="1543050"/>
            <a:ext cx="294946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FCB9564-FB3C-4280-9ABF-44512D22B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DB54E-4ED4-4AFB-AE18-BBD35708A48A}" type="slidenum">
              <a:rPr lang="zh-CN" altLang="en-US" smtClean="0"/>
            </a:fld>
            <a:endParaRPr lang="zh-CN" altLang="en-US"/>
          </a:p>
        </p:txBody>
      </p:sp>
    </p:spTree>
  </p:cSld>
  <p:clrMapOvr>
    <a:masterClrMapping/>
  </p:clrMapOvr>
  <p:transition spd="slow" advTm="0">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13" y="273844"/>
            <a:ext cx="7887476" cy="994172"/>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713" y="1369219"/>
            <a:ext cx="7887476" cy="3263504"/>
          </a:xfrm>
          <a:prstGeom prst="rect">
            <a:avLst/>
          </a:prstGeom>
        </p:spPr>
        <p:txBody>
          <a:bodyPr vert="horz" lIns="68580" tIns="34290" rIns="68580" bIns="3429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712" y="4767263"/>
            <a:ext cx="2057603"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2FCB9564-FB3C-4280-9ABF-44512D22B10A}" type="datetimeFigureOut">
              <a:rPr lang="zh-CN" altLang="en-US" smtClean="0"/>
            </a:fld>
            <a:endParaRPr lang="zh-CN" altLang="en-US"/>
          </a:p>
        </p:txBody>
      </p:sp>
      <p:sp>
        <p:nvSpPr>
          <p:cNvPr id="5" name="页脚占位符 4"/>
          <p:cNvSpPr>
            <a:spLocks noGrp="1"/>
          </p:cNvSpPr>
          <p:nvPr>
            <p:ph type="ftr" sz="quarter" idx="3"/>
          </p:nvPr>
        </p:nvSpPr>
        <p:spPr>
          <a:xfrm>
            <a:off x="3029249" y="4767263"/>
            <a:ext cx="3086404"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586" y="4767263"/>
            <a:ext cx="2057603"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3FDB54E-4ED4-4AFB-AE18-BBD35708A4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randomBar dir="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18.jpeg"/><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6.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01587" y="1996206"/>
            <a:ext cx="5138266" cy="838691"/>
          </a:xfrm>
          <a:prstGeom prst="rect">
            <a:avLst/>
          </a:prstGeom>
        </p:spPr>
        <p:txBody>
          <a:bodyPr wrap="none" lIns="68580" tIns="34290" rIns="68580" bIns="34290">
            <a:spAutoFit/>
          </a:bodyPr>
          <a:lstStyle/>
          <a:p>
            <a:pPr algn="ctr"/>
            <a:r>
              <a:rPr lang="zh-CN" altLang="en-US" sz="5000" dirty="0">
                <a:solidFill>
                  <a:schemeClr val="accent6">
                    <a:lumMod val="50000"/>
                  </a:schemeClr>
                </a:solidFill>
                <a:latin typeface="微软雅黑" panose="020B0503020204020204" pitchFamily="34" charset="-122"/>
                <a:ea typeface="微软雅黑" panose="020B0503020204020204" pitchFamily="34" charset="-122"/>
                <a:sym typeface="+mn-ea"/>
              </a:rPr>
              <a:t>岗位竞聘</a:t>
            </a:r>
            <a:r>
              <a:rPr lang="en-US" altLang="zh-CN" sz="5000" dirty="0">
                <a:solidFill>
                  <a:schemeClr val="accent6">
                    <a:lumMod val="50000"/>
                  </a:schemeClr>
                </a:solidFill>
                <a:latin typeface="微软雅黑" panose="020B0503020204020204" pitchFamily="34" charset="-122"/>
                <a:ea typeface="微软雅黑" panose="020B0503020204020204" pitchFamily="34" charset="-122"/>
                <a:sym typeface="+mn-ea"/>
              </a:rPr>
              <a:t>PPT</a:t>
            </a:r>
            <a:r>
              <a:rPr lang="zh-CN" altLang="en-US" sz="5000" dirty="0">
                <a:solidFill>
                  <a:schemeClr val="accent6">
                    <a:lumMod val="50000"/>
                  </a:schemeClr>
                </a:solidFill>
                <a:latin typeface="微软雅黑" panose="020B0503020204020204" pitchFamily="34" charset="-122"/>
                <a:ea typeface="微软雅黑" panose="020B0503020204020204" pitchFamily="34" charset="-122"/>
                <a:sym typeface="+mn-ea"/>
              </a:rPr>
              <a:t>模板</a:t>
            </a:r>
            <a:endParaRPr lang="zh-CN" altLang="en-US" sz="5000" b="1" dirty="0">
              <a:solidFill>
                <a:schemeClr val="accent6">
                  <a:lumMod val="50000"/>
                </a:schemeClr>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2928817" y="3222953"/>
            <a:ext cx="3283804" cy="238527"/>
          </a:xfrm>
          <a:prstGeom prst="rect">
            <a:avLst/>
          </a:prstGeom>
        </p:spPr>
        <p:txBody>
          <a:bodyPr wrap="square" lIns="68580" tIns="34290" rIns="68580" bIns="34290">
            <a:spAutoFit/>
          </a:bodyPr>
          <a:lstStyle/>
          <a:p>
            <a:pPr algn="ctr">
              <a:spcBef>
                <a:spcPct val="0"/>
              </a:spcBef>
            </a:pPr>
            <a:r>
              <a:rPr lang="zh-CN" altLang="en-US" sz="1100" dirty="0">
                <a:solidFill>
                  <a:srgbClr val="B39A93"/>
                </a:solidFill>
                <a:latin typeface="微软雅黑" panose="020B0503020204020204" pitchFamily="34" charset="-122"/>
                <a:ea typeface="微软雅黑" panose="020B0503020204020204" pitchFamily="34" charset="-122"/>
              </a:rPr>
              <a:t>竞聘人：</a:t>
            </a:r>
            <a:endParaRPr lang="zh-CN" altLang="en-US" sz="1100" dirty="0">
              <a:solidFill>
                <a:srgbClr val="B39A93"/>
              </a:solidFill>
              <a:latin typeface="微软雅黑" panose="020B0503020204020204" pitchFamily="34" charset="-122"/>
              <a:ea typeface="微软雅黑" panose="020B0503020204020204" pitchFamily="34" charset="-122"/>
            </a:endParaRPr>
          </a:p>
        </p:txBody>
      </p:sp>
      <p:sp>
        <p:nvSpPr>
          <p:cNvPr id="17" name="矩形 259"/>
          <p:cNvSpPr>
            <a:spLocks noChangeArrowheads="1"/>
          </p:cNvSpPr>
          <p:nvPr/>
        </p:nvSpPr>
        <p:spPr bwMode="auto">
          <a:xfrm>
            <a:off x="2856451" y="2905466"/>
            <a:ext cx="3428534" cy="25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200" cap="all" dirty="0">
                <a:solidFill>
                  <a:srgbClr val="DE7F61"/>
                </a:solidFill>
                <a:cs typeface="Arial" panose="020B0604020202020204" pitchFamily="34" charset="0"/>
              </a:rPr>
              <a:t>|</a:t>
            </a:r>
            <a:r>
              <a:rPr lang="zh-CN" altLang="en-US" sz="1200" cap="all" dirty="0">
                <a:solidFill>
                  <a:srgbClr val="DE7F61"/>
                </a:solidFill>
                <a:cs typeface="Arial" panose="020B0604020202020204" pitchFamily="34" charset="0"/>
              </a:rPr>
              <a:t>适用于述职报告</a:t>
            </a:r>
            <a:r>
              <a:rPr lang="en-US" altLang="zh-CN" sz="1200" cap="all" dirty="0">
                <a:solidFill>
                  <a:srgbClr val="DE7F61"/>
                </a:solidFill>
                <a:cs typeface="Arial" panose="020B0604020202020204" pitchFamily="34" charset="0"/>
              </a:rPr>
              <a:t>|</a:t>
            </a:r>
            <a:r>
              <a:rPr lang="zh-CN" altLang="en-US" sz="1200" cap="all" dirty="0">
                <a:solidFill>
                  <a:srgbClr val="DE7F61"/>
                </a:solidFill>
                <a:cs typeface="Arial" panose="020B0604020202020204" pitchFamily="34" charset="0"/>
              </a:rPr>
              <a:t>个人简介</a:t>
            </a:r>
            <a:r>
              <a:rPr lang="en-US" altLang="zh-CN" sz="1200" cap="all" dirty="0">
                <a:solidFill>
                  <a:srgbClr val="DE7F61"/>
                </a:solidFill>
                <a:cs typeface="Arial" panose="020B0604020202020204" pitchFamily="34" charset="0"/>
              </a:rPr>
              <a:t>|</a:t>
            </a:r>
            <a:r>
              <a:rPr lang="zh-CN" altLang="en-US" sz="1200" cap="all" dirty="0">
                <a:solidFill>
                  <a:srgbClr val="DE7F61"/>
                </a:solidFill>
                <a:cs typeface="Arial" panose="020B0604020202020204" pitchFamily="34" charset="0"/>
              </a:rPr>
              <a:t>工作总结</a:t>
            </a:r>
            <a:r>
              <a:rPr lang="en-US" altLang="zh-CN" sz="1200" cap="all" dirty="0">
                <a:solidFill>
                  <a:srgbClr val="DE7F61"/>
                </a:solidFill>
                <a:cs typeface="Arial" panose="020B0604020202020204" pitchFamily="34" charset="0"/>
              </a:rPr>
              <a:t>|</a:t>
            </a:r>
            <a:r>
              <a:rPr lang="zh-CN" altLang="en-US" sz="1200" cap="all" dirty="0">
                <a:solidFill>
                  <a:srgbClr val="DE7F61"/>
                </a:solidFill>
                <a:cs typeface="Arial" panose="020B0604020202020204" pitchFamily="34" charset="0"/>
              </a:rPr>
              <a:t>会议报告等</a:t>
            </a:r>
            <a:r>
              <a:rPr lang="en-US" altLang="zh-CN" sz="1200" cap="all" dirty="0">
                <a:solidFill>
                  <a:srgbClr val="DE7F61"/>
                </a:solidFill>
                <a:cs typeface="Arial" panose="020B0604020202020204" pitchFamily="34" charset="0"/>
              </a:rPr>
              <a:t>|</a:t>
            </a:r>
            <a:endParaRPr lang="zh-CN" altLang="en-US" sz="1200" cap="all" dirty="0">
              <a:solidFill>
                <a:srgbClr val="DE7F61"/>
              </a:solidFill>
              <a:cs typeface="Arial" panose="020B060402020202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90292" y="1525537"/>
            <a:ext cx="800478" cy="711116"/>
          </a:xfrm>
          <a:prstGeom prst="rect">
            <a:avLst/>
          </a:prstGeom>
        </p:spPr>
      </p:pic>
      <p:pic>
        <p:nvPicPr>
          <p:cNvPr id="6" name="Crepe - 소녀의 고백">
            <a:hlinkClick r:id="" action="ppaction://media"/>
          </p:cNvPr>
          <p:cNvPicPr>
            <a:picLocks noChangeAspect="1"/>
          </p:cNvPicPr>
          <p:nvPr>
            <a:audioFile r:link="rId2"/>
            <p:extLst>
              <p:ext uri="{DAA4B4D4-6D71-4841-9C94-3DE7FCFB9230}">
                <p14:media xmlns:p14="http://schemas.microsoft.com/office/powerpoint/2010/main" r:embed="rId3">
                  <p14:trim st="2816.000000"/>
                </p14:media>
              </p:ext>
            </p:extLst>
          </p:nvPr>
        </p:nvPicPr>
        <p:blipFill>
          <a:blip r:embed="rId4"/>
          <a:stretch>
            <a:fillRect/>
          </a:stretch>
        </p:blipFill>
        <p:spPr>
          <a:xfrm>
            <a:off x="-614699" y="-163966"/>
            <a:ext cx="457200" cy="457200"/>
          </a:xfrm>
          <a:prstGeom prst="rect">
            <a:avLst/>
          </a:prstGeom>
        </p:spPr>
      </p:pic>
      <p:sp>
        <p:nvSpPr>
          <p:cNvPr id="3" name="矩形 2"/>
          <p:cNvSpPr/>
          <p:nvPr/>
        </p:nvSpPr>
        <p:spPr>
          <a:xfrm>
            <a:off x="2567853" y="3461480"/>
            <a:ext cx="4572000" cy="738664"/>
          </a:xfrm>
          <a:prstGeom prst="rect">
            <a:avLst/>
          </a:prstGeom>
        </p:spPr>
        <p:txBody>
          <a:bodyPr>
            <a:spAutoFit/>
          </a:bodyPr>
          <a:lstStyle/>
          <a:p>
            <a:r>
              <a:rPr lang="zh-CN" altLang="en-US" dirty="0"/>
              <a:t>汇报时间：</a:t>
            </a:r>
            <a:r>
              <a:rPr lang="en-US" altLang="zh-CN" dirty="0"/>
              <a:t>2017</a:t>
            </a:r>
            <a:r>
              <a:rPr lang="zh-CN" altLang="en-US" dirty="0"/>
              <a:t>年</a:t>
            </a:r>
            <a:r>
              <a:rPr lang="en-US" altLang="zh-CN" dirty="0"/>
              <a:t>10</a:t>
            </a:r>
            <a:r>
              <a:rPr lang="zh-CN" altLang="en-US" dirty="0"/>
              <a:t>月     汇报人：</a:t>
            </a:r>
            <a:r>
              <a:rPr lang="en-US" altLang="zh-CN" dirty="0"/>
              <a:t>33ppt</a:t>
            </a:r>
            <a:endParaRPr lang="zh-CN" altLang="en-US" dirty="0"/>
          </a:p>
          <a:p>
            <a:endParaRPr lang="zh-CN" altLang="en-US" dirty="0"/>
          </a:p>
          <a:p>
            <a:endParaRPr lang="zh-CN" altLang="en-US" dirty="0"/>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8" presetClass="entr" presetSubtype="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Right)">
                                      <p:cBhvr>
                                        <p:cTn id="10" dur="500"/>
                                        <p:tgtEl>
                                          <p:spTgt spid="2"/>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7"/>
                                        </p:tgtEl>
                                        <p:attrNameLst>
                                          <p:attrName>ppt_y</p:attrName>
                                        </p:attrNameLst>
                                      </p:cBhvr>
                                      <p:tavLst>
                                        <p:tav tm="0">
                                          <p:val>
                                            <p:strVal val="#ppt_y"/>
                                          </p:val>
                                        </p:tav>
                                        <p:tav tm="100000">
                                          <p:val>
                                            <p:strVal val="#ppt_y"/>
                                          </p:val>
                                        </p:tav>
                                      </p:tavLst>
                                    </p:anim>
                                    <p:anim calcmode="lin" valueType="num">
                                      <p:cBhvr>
                                        <p:cTn id="16"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7"/>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p:nvPr/>
        </p:nvSpPr>
        <p:spPr>
          <a:xfrm>
            <a:off x="5653760" y="1347330"/>
            <a:ext cx="2582243" cy="1749591"/>
          </a:xfrm>
          <a:prstGeom prst="rect">
            <a:avLst/>
          </a:prstGeom>
          <a:blipFill>
            <a:blip r:embed="rId1" cstate="print"/>
            <a:srcRect/>
            <a:stretch>
              <a:fillRect l="8176" r="-3574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lnSpc>
                <a:spcPts val="1650"/>
              </a:lnSpc>
              <a:defRPr/>
            </a:pPr>
            <a:endParaRPr lang="en-US" sz="1100">
              <a:solidFill>
                <a:schemeClr val="bg1">
                  <a:lumMod val="95000"/>
                </a:schemeClr>
              </a:solidFill>
              <a:ea typeface="微软雅黑" panose="020B0503020204020204" pitchFamily="34" charset="-122"/>
            </a:endParaRPr>
          </a:p>
        </p:txBody>
      </p:sp>
      <p:sp>
        <p:nvSpPr>
          <p:cNvPr id="13" name="Rectangle 2"/>
          <p:cNvSpPr/>
          <p:nvPr/>
        </p:nvSpPr>
        <p:spPr>
          <a:xfrm>
            <a:off x="955238" y="1347330"/>
            <a:ext cx="2376264" cy="1749591"/>
          </a:xfrm>
          <a:prstGeom prst="rect">
            <a:avLst/>
          </a:prstGeom>
          <a:blipFill>
            <a:blip r:embed="rId2"/>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lnSpc>
                <a:spcPts val="1650"/>
              </a:lnSpc>
              <a:defRPr/>
            </a:pPr>
            <a:endParaRPr lang="en-US" sz="1100">
              <a:solidFill>
                <a:schemeClr val="bg1">
                  <a:lumMod val="95000"/>
                </a:schemeClr>
              </a:solidFill>
              <a:ea typeface="微软雅黑" panose="020B0503020204020204" pitchFamily="34" charset="-122"/>
            </a:endParaRPr>
          </a:p>
        </p:txBody>
      </p:sp>
      <p:sp>
        <p:nvSpPr>
          <p:cNvPr id="14" name="Rectangle 2"/>
          <p:cNvSpPr/>
          <p:nvPr/>
        </p:nvSpPr>
        <p:spPr>
          <a:xfrm>
            <a:off x="3223490" y="1347330"/>
            <a:ext cx="2700300" cy="1749591"/>
          </a:xfrm>
          <a:prstGeom prst="rect">
            <a:avLst/>
          </a:prstGeom>
          <a:solidFill>
            <a:srgbClr val="7A8B5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lnSpc>
                <a:spcPts val="1650"/>
              </a:lnSpc>
              <a:defRPr/>
            </a:pPr>
            <a:endParaRPr lang="en-US" sz="110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TextBox 59"/>
          <p:cNvSpPr txBox="1">
            <a:spLocks noChangeArrowheads="1"/>
          </p:cNvSpPr>
          <p:nvPr/>
        </p:nvSpPr>
        <p:spPr bwMode="auto">
          <a:xfrm flipH="1">
            <a:off x="3341548" y="1688076"/>
            <a:ext cx="1973186" cy="305250"/>
          </a:xfrm>
          <a:prstGeom prst="rect">
            <a:avLst/>
          </a:prstGeom>
          <a:noFill/>
          <a:ln>
            <a:noFill/>
          </a:ln>
        </p:spPr>
        <p:txBody>
          <a:bodyPr wrap="square" lIns="86397" tIns="43199" rIns="86397" bIns="431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1650"/>
              </a:lnSpc>
              <a:spcBef>
                <a:spcPct val="0"/>
              </a:spcBef>
            </a:pPr>
            <a:r>
              <a:rPr lang="zh-CN" altLang="en-US" sz="17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精诚合作互助</a:t>
            </a:r>
            <a:endParaRPr lang="zh-CN" altLang="en-US" sz="17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47"/>
          <p:cNvSpPr>
            <a:spLocks noChangeArrowheads="1"/>
          </p:cNvSpPr>
          <p:nvPr/>
        </p:nvSpPr>
        <p:spPr bwMode="auto">
          <a:xfrm>
            <a:off x="3318781" y="2036612"/>
            <a:ext cx="2365922" cy="74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93" tIns="43196" rIns="86393" bIns="43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bg1"/>
                </a:solidFill>
                <a:sym typeface="微软雅黑" panose="020B0503020204020204" pitchFamily="34" charset="-122"/>
              </a:rPr>
              <a:t>毫无疑问进入这个大家庭，每个人都是公司一份子，各司其职为公司的正常运作尽心尽力。。</a:t>
            </a:r>
            <a:endParaRPr lang="zh-CN" altLang="en-US" sz="1100" dirty="0">
              <a:solidFill>
                <a:schemeClr val="bg1"/>
              </a:solidFill>
              <a:sym typeface="微软雅黑" panose="020B0503020204020204" pitchFamily="34" charset="-122"/>
            </a:endParaRPr>
          </a:p>
        </p:txBody>
      </p:sp>
      <p:sp>
        <p:nvSpPr>
          <p:cNvPr id="17" name="文本框 16"/>
          <p:cNvSpPr txBox="1"/>
          <p:nvPr/>
        </p:nvSpPr>
        <p:spPr>
          <a:xfrm>
            <a:off x="1384976" y="3304776"/>
            <a:ext cx="1404156" cy="269947"/>
          </a:xfrm>
          <a:prstGeom prst="rect">
            <a:avLst/>
          </a:prstGeom>
          <a:noFill/>
        </p:spPr>
        <p:txBody>
          <a:bodyPr wrap="square" lIns="51435" tIns="25718" rIns="51435" bIns="25718" rtlCol="0">
            <a:spAutoFit/>
          </a:bodyPr>
          <a:lstStyle/>
          <a:p>
            <a:pPr marL="0" lvl="1">
              <a:lnSpc>
                <a:spcPts val="1650"/>
              </a:lnSpc>
            </a:pPr>
            <a:r>
              <a:rPr lang="zh-CN" altLang="en-US" sz="1700" b="1" dirty="0">
                <a:solidFill>
                  <a:srgbClr val="BA2021"/>
                </a:solidFill>
                <a:latin typeface="微软雅黑" panose="020B0503020204020204" pitchFamily="34" charset="-122"/>
                <a:ea typeface="微软雅黑" panose="020B0503020204020204" pitchFamily="34" charset="-122"/>
              </a:rPr>
              <a:t>输入文字标题</a:t>
            </a:r>
            <a:endParaRPr lang="zh-CN" altLang="en-US" sz="1700" b="1" dirty="0">
              <a:solidFill>
                <a:srgbClr val="BA2021"/>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438982" y="3574806"/>
            <a:ext cx="6125520" cy="0"/>
          </a:xfrm>
          <a:prstGeom prst="line">
            <a:avLst/>
          </a:prstGeom>
          <a:ln>
            <a:solidFill>
              <a:srgbClr val="BA2021"/>
            </a:solidFill>
            <a:prstDash val="dash"/>
          </a:ln>
        </p:spPr>
        <p:style>
          <a:lnRef idx="1">
            <a:schemeClr val="accent1"/>
          </a:lnRef>
          <a:fillRef idx="0">
            <a:schemeClr val="accent1"/>
          </a:fillRef>
          <a:effectRef idx="0">
            <a:schemeClr val="accent1"/>
          </a:effectRef>
          <a:fontRef idx="minor">
            <a:schemeClr val="tx1"/>
          </a:fontRef>
        </p:style>
      </p:cxnSp>
      <p:sp>
        <p:nvSpPr>
          <p:cNvPr id="19" name="TextBox 42"/>
          <p:cNvSpPr txBox="1"/>
          <p:nvPr/>
        </p:nvSpPr>
        <p:spPr>
          <a:xfrm>
            <a:off x="1366540" y="3685474"/>
            <a:ext cx="6408929" cy="723275"/>
          </a:xfrm>
          <a:prstGeom prst="rect">
            <a:avLst/>
          </a:prstGeom>
          <a:noFill/>
        </p:spPr>
        <p:txBody>
          <a:bodyPr wrap="square" lIns="68580" tIns="34290" rIns="68580" bIns="34290" rtlCol="0">
            <a:spAutoFit/>
          </a:bodyPr>
          <a:lstStyle/>
          <a:p>
            <a:pPr>
              <a:lnSpc>
                <a:spcPts val="1650"/>
              </a:lnSpc>
              <a:spcBef>
                <a:spcPct val="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3000"/>
                            </p:stCondLst>
                            <p:childTnLst>
                              <p:par>
                                <p:cTn id="35" presetID="18" presetClass="entr" presetSubtype="3"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trips(upRigh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p:bldP spid="16" grpId="0"/>
      <p:bldP spid="1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677848" y="1500799"/>
            <a:ext cx="1921797" cy="2948126"/>
            <a:chOff x="8575675" y="857250"/>
            <a:chExt cx="1631950" cy="2503488"/>
          </a:xfrm>
          <a:solidFill>
            <a:srgbClr val="61713F"/>
          </a:solidFill>
        </p:grpSpPr>
        <p:sp>
          <p:nvSpPr>
            <p:cNvPr id="21" name="Freeform 6"/>
            <p:cNvSpPr/>
            <p:nvPr/>
          </p:nvSpPr>
          <p:spPr bwMode="auto">
            <a:xfrm>
              <a:off x="9074150" y="2714625"/>
              <a:ext cx="628650" cy="121523"/>
            </a:xfrm>
            <a:custGeom>
              <a:avLst/>
              <a:gdLst>
                <a:gd name="T0" fmla="*/ 320 w 349"/>
                <a:gd name="T1" fmla="*/ 0 h 71"/>
                <a:gd name="T2" fmla="*/ 29 w 349"/>
                <a:gd name="T3" fmla="*/ 0 h 71"/>
                <a:gd name="T4" fmla="*/ 0 w 349"/>
                <a:gd name="T5" fmla="*/ 28 h 71"/>
                <a:gd name="T6" fmla="*/ 0 w 349"/>
                <a:gd name="T7" fmla="*/ 42 h 71"/>
                <a:gd name="T8" fmla="*/ 29 w 349"/>
                <a:gd name="T9" fmla="*/ 71 h 71"/>
                <a:gd name="T10" fmla="*/ 320 w 349"/>
                <a:gd name="T11" fmla="*/ 71 h 71"/>
                <a:gd name="T12" fmla="*/ 349 w 349"/>
                <a:gd name="T13" fmla="*/ 42 h 71"/>
                <a:gd name="T14" fmla="*/ 349 w 349"/>
                <a:gd name="T15" fmla="*/ 28 h 71"/>
                <a:gd name="T16" fmla="*/ 320 w 349"/>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71">
                  <a:moveTo>
                    <a:pt x="320" y="0"/>
                  </a:moveTo>
                  <a:cubicBezTo>
                    <a:pt x="29" y="0"/>
                    <a:pt x="29" y="0"/>
                    <a:pt x="29" y="0"/>
                  </a:cubicBezTo>
                  <a:cubicBezTo>
                    <a:pt x="13" y="0"/>
                    <a:pt x="0" y="13"/>
                    <a:pt x="0" y="28"/>
                  </a:cubicBezTo>
                  <a:cubicBezTo>
                    <a:pt x="0" y="42"/>
                    <a:pt x="0" y="42"/>
                    <a:pt x="0" y="42"/>
                  </a:cubicBezTo>
                  <a:cubicBezTo>
                    <a:pt x="0" y="58"/>
                    <a:pt x="13" y="71"/>
                    <a:pt x="29" y="71"/>
                  </a:cubicBezTo>
                  <a:cubicBezTo>
                    <a:pt x="320" y="71"/>
                    <a:pt x="320" y="71"/>
                    <a:pt x="320" y="71"/>
                  </a:cubicBezTo>
                  <a:cubicBezTo>
                    <a:pt x="336" y="71"/>
                    <a:pt x="349" y="58"/>
                    <a:pt x="349" y="42"/>
                  </a:cubicBezTo>
                  <a:cubicBezTo>
                    <a:pt x="349" y="28"/>
                    <a:pt x="349" y="28"/>
                    <a:pt x="349" y="28"/>
                  </a:cubicBezTo>
                  <a:cubicBezTo>
                    <a:pt x="349" y="13"/>
                    <a:pt x="336" y="0"/>
                    <a:pt x="320" y="0"/>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2" name="Freeform 7"/>
            <p:cNvSpPr/>
            <p:nvPr/>
          </p:nvSpPr>
          <p:spPr bwMode="auto">
            <a:xfrm>
              <a:off x="9074150" y="2853645"/>
              <a:ext cx="628650" cy="121523"/>
            </a:xfrm>
            <a:custGeom>
              <a:avLst/>
              <a:gdLst>
                <a:gd name="T0" fmla="*/ 320 w 349"/>
                <a:gd name="T1" fmla="*/ 0 h 71"/>
                <a:gd name="T2" fmla="*/ 29 w 349"/>
                <a:gd name="T3" fmla="*/ 0 h 71"/>
                <a:gd name="T4" fmla="*/ 0 w 349"/>
                <a:gd name="T5" fmla="*/ 29 h 71"/>
                <a:gd name="T6" fmla="*/ 0 w 349"/>
                <a:gd name="T7" fmla="*/ 42 h 71"/>
                <a:gd name="T8" fmla="*/ 29 w 349"/>
                <a:gd name="T9" fmla="*/ 71 h 71"/>
                <a:gd name="T10" fmla="*/ 320 w 349"/>
                <a:gd name="T11" fmla="*/ 71 h 71"/>
                <a:gd name="T12" fmla="*/ 349 w 349"/>
                <a:gd name="T13" fmla="*/ 42 h 71"/>
                <a:gd name="T14" fmla="*/ 349 w 349"/>
                <a:gd name="T15" fmla="*/ 29 h 71"/>
                <a:gd name="T16" fmla="*/ 320 w 349"/>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71">
                  <a:moveTo>
                    <a:pt x="320" y="0"/>
                  </a:moveTo>
                  <a:cubicBezTo>
                    <a:pt x="29" y="0"/>
                    <a:pt x="29" y="0"/>
                    <a:pt x="29" y="0"/>
                  </a:cubicBezTo>
                  <a:cubicBezTo>
                    <a:pt x="13" y="0"/>
                    <a:pt x="0" y="13"/>
                    <a:pt x="0" y="29"/>
                  </a:cubicBezTo>
                  <a:cubicBezTo>
                    <a:pt x="0" y="42"/>
                    <a:pt x="0" y="42"/>
                    <a:pt x="0" y="42"/>
                  </a:cubicBezTo>
                  <a:cubicBezTo>
                    <a:pt x="0" y="58"/>
                    <a:pt x="13" y="71"/>
                    <a:pt x="29" y="71"/>
                  </a:cubicBezTo>
                  <a:cubicBezTo>
                    <a:pt x="320" y="71"/>
                    <a:pt x="320" y="71"/>
                    <a:pt x="320" y="71"/>
                  </a:cubicBezTo>
                  <a:cubicBezTo>
                    <a:pt x="336" y="71"/>
                    <a:pt x="349" y="58"/>
                    <a:pt x="349" y="42"/>
                  </a:cubicBezTo>
                  <a:cubicBezTo>
                    <a:pt x="349" y="29"/>
                    <a:pt x="349" y="29"/>
                    <a:pt x="349" y="29"/>
                  </a:cubicBezTo>
                  <a:cubicBezTo>
                    <a:pt x="349" y="13"/>
                    <a:pt x="336" y="0"/>
                    <a:pt x="320" y="0"/>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3" name="Freeform 8"/>
            <p:cNvSpPr/>
            <p:nvPr/>
          </p:nvSpPr>
          <p:spPr bwMode="auto">
            <a:xfrm>
              <a:off x="9104313" y="2992665"/>
              <a:ext cx="569913" cy="121523"/>
            </a:xfrm>
            <a:custGeom>
              <a:avLst/>
              <a:gdLst>
                <a:gd name="T0" fmla="*/ 287 w 316"/>
                <a:gd name="T1" fmla="*/ 0 h 71"/>
                <a:gd name="T2" fmla="*/ 29 w 316"/>
                <a:gd name="T3" fmla="*/ 0 h 71"/>
                <a:gd name="T4" fmla="*/ 0 w 316"/>
                <a:gd name="T5" fmla="*/ 29 h 71"/>
                <a:gd name="T6" fmla="*/ 0 w 316"/>
                <a:gd name="T7" fmla="*/ 42 h 71"/>
                <a:gd name="T8" fmla="*/ 29 w 316"/>
                <a:gd name="T9" fmla="*/ 71 h 71"/>
                <a:gd name="T10" fmla="*/ 287 w 316"/>
                <a:gd name="T11" fmla="*/ 71 h 71"/>
                <a:gd name="T12" fmla="*/ 316 w 316"/>
                <a:gd name="T13" fmla="*/ 42 h 71"/>
                <a:gd name="T14" fmla="*/ 316 w 316"/>
                <a:gd name="T15" fmla="*/ 29 h 71"/>
                <a:gd name="T16" fmla="*/ 287 w 316"/>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1">
                  <a:moveTo>
                    <a:pt x="287" y="0"/>
                  </a:moveTo>
                  <a:cubicBezTo>
                    <a:pt x="29" y="0"/>
                    <a:pt x="29" y="0"/>
                    <a:pt x="29" y="0"/>
                  </a:cubicBezTo>
                  <a:cubicBezTo>
                    <a:pt x="13" y="0"/>
                    <a:pt x="0" y="13"/>
                    <a:pt x="0" y="29"/>
                  </a:cubicBezTo>
                  <a:cubicBezTo>
                    <a:pt x="0" y="42"/>
                    <a:pt x="0" y="42"/>
                    <a:pt x="0" y="42"/>
                  </a:cubicBezTo>
                  <a:cubicBezTo>
                    <a:pt x="0" y="58"/>
                    <a:pt x="13" y="71"/>
                    <a:pt x="29" y="71"/>
                  </a:cubicBezTo>
                  <a:cubicBezTo>
                    <a:pt x="287" y="71"/>
                    <a:pt x="287" y="71"/>
                    <a:pt x="287" y="71"/>
                  </a:cubicBezTo>
                  <a:cubicBezTo>
                    <a:pt x="303" y="71"/>
                    <a:pt x="316" y="58"/>
                    <a:pt x="316" y="42"/>
                  </a:cubicBezTo>
                  <a:cubicBezTo>
                    <a:pt x="316" y="29"/>
                    <a:pt x="316" y="29"/>
                    <a:pt x="316" y="29"/>
                  </a:cubicBezTo>
                  <a:cubicBezTo>
                    <a:pt x="316" y="13"/>
                    <a:pt x="303" y="0"/>
                    <a:pt x="287" y="0"/>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4" name="Freeform 9"/>
            <p:cNvSpPr/>
            <p:nvPr/>
          </p:nvSpPr>
          <p:spPr bwMode="auto">
            <a:xfrm>
              <a:off x="9223375" y="3131686"/>
              <a:ext cx="331788" cy="121523"/>
            </a:xfrm>
            <a:custGeom>
              <a:avLst/>
              <a:gdLst>
                <a:gd name="T0" fmla="*/ 155 w 184"/>
                <a:gd name="T1" fmla="*/ 0 h 71"/>
                <a:gd name="T2" fmla="*/ 29 w 184"/>
                <a:gd name="T3" fmla="*/ 0 h 71"/>
                <a:gd name="T4" fmla="*/ 0 w 184"/>
                <a:gd name="T5" fmla="*/ 29 h 71"/>
                <a:gd name="T6" fmla="*/ 0 w 184"/>
                <a:gd name="T7" fmla="*/ 42 h 71"/>
                <a:gd name="T8" fmla="*/ 29 w 184"/>
                <a:gd name="T9" fmla="*/ 71 h 71"/>
                <a:gd name="T10" fmla="*/ 155 w 184"/>
                <a:gd name="T11" fmla="*/ 71 h 71"/>
                <a:gd name="T12" fmla="*/ 184 w 184"/>
                <a:gd name="T13" fmla="*/ 42 h 71"/>
                <a:gd name="T14" fmla="*/ 184 w 184"/>
                <a:gd name="T15" fmla="*/ 29 h 71"/>
                <a:gd name="T16" fmla="*/ 155 w 184"/>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71">
                  <a:moveTo>
                    <a:pt x="155" y="0"/>
                  </a:moveTo>
                  <a:cubicBezTo>
                    <a:pt x="29" y="0"/>
                    <a:pt x="29" y="0"/>
                    <a:pt x="29" y="0"/>
                  </a:cubicBezTo>
                  <a:cubicBezTo>
                    <a:pt x="13" y="0"/>
                    <a:pt x="0" y="13"/>
                    <a:pt x="0" y="29"/>
                  </a:cubicBezTo>
                  <a:cubicBezTo>
                    <a:pt x="0" y="42"/>
                    <a:pt x="0" y="42"/>
                    <a:pt x="0" y="42"/>
                  </a:cubicBezTo>
                  <a:cubicBezTo>
                    <a:pt x="0" y="58"/>
                    <a:pt x="13" y="71"/>
                    <a:pt x="29" y="71"/>
                  </a:cubicBezTo>
                  <a:cubicBezTo>
                    <a:pt x="155" y="71"/>
                    <a:pt x="155" y="71"/>
                    <a:pt x="155" y="71"/>
                  </a:cubicBezTo>
                  <a:cubicBezTo>
                    <a:pt x="171" y="71"/>
                    <a:pt x="184" y="58"/>
                    <a:pt x="184" y="42"/>
                  </a:cubicBezTo>
                  <a:cubicBezTo>
                    <a:pt x="184" y="29"/>
                    <a:pt x="184" y="29"/>
                    <a:pt x="184" y="29"/>
                  </a:cubicBezTo>
                  <a:cubicBezTo>
                    <a:pt x="184" y="13"/>
                    <a:pt x="171" y="0"/>
                    <a:pt x="155" y="0"/>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5" name="Freeform 10"/>
            <p:cNvSpPr>
              <a:spLocks noEditPoints="1"/>
            </p:cNvSpPr>
            <p:nvPr/>
          </p:nvSpPr>
          <p:spPr bwMode="auto">
            <a:xfrm>
              <a:off x="8575675" y="857250"/>
              <a:ext cx="1631950" cy="2503488"/>
            </a:xfrm>
            <a:custGeom>
              <a:avLst/>
              <a:gdLst>
                <a:gd name="T0" fmla="*/ 774 w 906"/>
                <a:gd name="T1" fmla="*/ 136 h 1391"/>
                <a:gd name="T2" fmla="*/ 482 w 906"/>
                <a:gd name="T3" fmla="*/ 1 h 1391"/>
                <a:gd name="T4" fmla="*/ 481 w 906"/>
                <a:gd name="T5" fmla="*/ 1 h 1391"/>
                <a:gd name="T6" fmla="*/ 425 w 906"/>
                <a:gd name="T7" fmla="*/ 1 h 1391"/>
                <a:gd name="T8" fmla="*/ 424 w 906"/>
                <a:gd name="T9" fmla="*/ 1 h 1391"/>
                <a:gd name="T10" fmla="*/ 132 w 906"/>
                <a:gd name="T11" fmla="*/ 136 h 1391"/>
                <a:gd name="T12" fmla="*/ 52 w 906"/>
                <a:gd name="T13" fmla="*/ 671 h 1391"/>
                <a:gd name="T14" fmla="*/ 221 w 906"/>
                <a:gd name="T15" fmla="*/ 915 h 1391"/>
                <a:gd name="T16" fmla="*/ 216 w 906"/>
                <a:gd name="T17" fmla="*/ 1060 h 1391"/>
                <a:gd name="T18" fmla="*/ 221 w 906"/>
                <a:gd name="T19" fmla="*/ 1105 h 1391"/>
                <a:gd name="T20" fmla="*/ 216 w 906"/>
                <a:gd name="T21" fmla="*/ 1149 h 1391"/>
                <a:gd name="T22" fmla="*/ 232 w 906"/>
                <a:gd name="T23" fmla="*/ 1212 h 1391"/>
                <a:gd name="T24" fmla="*/ 299 w 906"/>
                <a:gd name="T25" fmla="*/ 1313 h 1391"/>
                <a:gd name="T26" fmla="*/ 516 w 906"/>
                <a:gd name="T27" fmla="*/ 1391 h 1391"/>
                <a:gd name="T28" fmla="*/ 673 w 906"/>
                <a:gd name="T29" fmla="*/ 1225 h 1391"/>
                <a:gd name="T30" fmla="*/ 673 w 906"/>
                <a:gd name="T31" fmla="*/ 1203 h 1391"/>
                <a:gd name="T32" fmla="*/ 690 w 906"/>
                <a:gd name="T33" fmla="*/ 1136 h 1391"/>
                <a:gd name="T34" fmla="*/ 690 w 906"/>
                <a:gd name="T35" fmla="*/ 1074 h 1391"/>
                <a:gd name="T36" fmla="*/ 678 w 906"/>
                <a:gd name="T37" fmla="*/ 1015 h 1391"/>
                <a:gd name="T38" fmla="*/ 754 w 906"/>
                <a:gd name="T39" fmla="*/ 801 h 1391"/>
                <a:gd name="T40" fmla="*/ 903 w 906"/>
                <a:gd name="T41" fmla="*/ 457 h 1391"/>
                <a:gd name="T42" fmla="*/ 728 w 906"/>
                <a:gd name="T43" fmla="*/ 775 h 1391"/>
                <a:gd name="T44" fmla="*/ 639 w 906"/>
                <a:gd name="T45" fmla="*/ 1024 h 1391"/>
                <a:gd name="T46" fmla="*/ 653 w 906"/>
                <a:gd name="T47" fmla="*/ 1074 h 1391"/>
                <a:gd name="T48" fmla="*/ 653 w 906"/>
                <a:gd name="T49" fmla="*/ 1136 h 1391"/>
                <a:gd name="T50" fmla="*/ 633 w 906"/>
                <a:gd name="T51" fmla="*/ 1192 h 1391"/>
                <a:gd name="T52" fmla="*/ 636 w 906"/>
                <a:gd name="T53" fmla="*/ 1225 h 1391"/>
                <a:gd name="T54" fmla="*/ 570 w 906"/>
                <a:gd name="T55" fmla="*/ 1280 h 1391"/>
                <a:gd name="T56" fmla="*/ 571 w 906"/>
                <a:gd name="T57" fmla="*/ 1299 h 1391"/>
                <a:gd name="T58" fmla="*/ 390 w 906"/>
                <a:gd name="T59" fmla="*/ 1354 h 1391"/>
                <a:gd name="T60" fmla="*/ 335 w 906"/>
                <a:gd name="T61" fmla="*/ 1286 h 1391"/>
                <a:gd name="T62" fmla="*/ 324 w 906"/>
                <a:gd name="T63" fmla="*/ 1280 h 1391"/>
                <a:gd name="T64" fmla="*/ 269 w 906"/>
                <a:gd name="T65" fmla="*/ 1212 h 1391"/>
                <a:gd name="T66" fmla="*/ 253 w 906"/>
                <a:gd name="T67" fmla="*/ 1149 h 1391"/>
                <a:gd name="T68" fmla="*/ 263 w 906"/>
                <a:gd name="T69" fmla="*/ 1105 h 1391"/>
                <a:gd name="T70" fmla="*/ 253 w 906"/>
                <a:gd name="T71" fmla="*/ 1060 h 1391"/>
                <a:gd name="T72" fmla="*/ 258 w 906"/>
                <a:gd name="T73" fmla="*/ 913 h 1391"/>
                <a:gd name="T74" fmla="*/ 85 w 906"/>
                <a:gd name="T75" fmla="*/ 655 h 1391"/>
                <a:gd name="T76" fmla="*/ 158 w 906"/>
                <a:gd name="T77" fmla="*/ 161 h 1391"/>
                <a:gd name="T78" fmla="*/ 453 w 906"/>
                <a:gd name="T79" fmla="*/ 37 h 1391"/>
                <a:gd name="T80" fmla="*/ 747 w 906"/>
                <a:gd name="T81" fmla="*/ 161 h 1391"/>
                <a:gd name="T82" fmla="*/ 820 w 906"/>
                <a:gd name="T83" fmla="*/ 65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6" h="1391">
                  <a:moveTo>
                    <a:pt x="903" y="457"/>
                  </a:moveTo>
                  <a:cubicBezTo>
                    <a:pt x="903" y="335"/>
                    <a:pt x="857" y="221"/>
                    <a:pt x="774" y="136"/>
                  </a:cubicBezTo>
                  <a:cubicBezTo>
                    <a:pt x="735" y="96"/>
                    <a:pt x="690" y="64"/>
                    <a:pt x="640" y="41"/>
                  </a:cubicBezTo>
                  <a:cubicBezTo>
                    <a:pt x="590" y="18"/>
                    <a:pt x="537" y="5"/>
                    <a:pt x="482" y="1"/>
                  </a:cubicBezTo>
                  <a:cubicBezTo>
                    <a:pt x="481" y="1"/>
                    <a:pt x="481" y="1"/>
                    <a:pt x="481" y="1"/>
                  </a:cubicBezTo>
                  <a:cubicBezTo>
                    <a:pt x="481" y="1"/>
                    <a:pt x="481" y="1"/>
                    <a:pt x="481" y="1"/>
                  </a:cubicBezTo>
                  <a:cubicBezTo>
                    <a:pt x="479" y="1"/>
                    <a:pt x="461" y="0"/>
                    <a:pt x="453" y="0"/>
                  </a:cubicBezTo>
                  <a:cubicBezTo>
                    <a:pt x="444" y="0"/>
                    <a:pt x="427" y="1"/>
                    <a:pt x="425" y="1"/>
                  </a:cubicBezTo>
                  <a:cubicBezTo>
                    <a:pt x="424" y="1"/>
                    <a:pt x="424" y="1"/>
                    <a:pt x="424" y="1"/>
                  </a:cubicBezTo>
                  <a:cubicBezTo>
                    <a:pt x="424" y="1"/>
                    <a:pt x="424" y="1"/>
                    <a:pt x="424" y="1"/>
                  </a:cubicBezTo>
                  <a:cubicBezTo>
                    <a:pt x="368" y="5"/>
                    <a:pt x="315" y="18"/>
                    <a:pt x="265" y="41"/>
                  </a:cubicBezTo>
                  <a:cubicBezTo>
                    <a:pt x="215" y="64"/>
                    <a:pt x="171" y="96"/>
                    <a:pt x="132" y="136"/>
                  </a:cubicBezTo>
                  <a:cubicBezTo>
                    <a:pt x="49" y="221"/>
                    <a:pt x="3" y="335"/>
                    <a:pt x="2" y="457"/>
                  </a:cubicBezTo>
                  <a:cubicBezTo>
                    <a:pt x="1" y="477"/>
                    <a:pt x="0" y="567"/>
                    <a:pt x="52" y="671"/>
                  </a:cubicBezTo>
                  <a:cubicBezTo>
                    <a:pt x="80" y="729"/>
                    <a:pt x="120" y="769"/>
                    <a:pt x="152" y="801"/>
                  </a:cubicBezTo>
                  <a:cubicBezTo>
                    <a:pt x="193" y="842"/>
                    <a:pt x="218" y="867"/>
                    <a:pt x="221" y="915"/>
                  </a:cubicBezTo>
                  <a:cubicBezTo>
                    <a:pt x="221" y="927"/>
                    <a:pt x="224" y="981"/>
                    <a:pt x="228" y="1015"/>
                  </a:cubicBezTo>
                  <a:cubicBezTo>
                    <a:pt x="220" y="1029"/>
                    <a:pt x="216" y="1044"/>
                    <a:pt x="216" y="1060"/>
                  </a:cubicBezTo>
                  <a:cubicBezTo>
                    <a:pt x="216" y="1074"/>
                    <a:pt x="216" y="1074"/>
                    <a:pt x="216" y="1074"/>
                  </a:cubicBezTo>
                  <a:cubicBezTo>
                    <a:pt x="216" y="1084"/>
                    <a:pt x="218" y="1095"/>
                    <a:pt x="221" y="1105"/>
                  </a:cubicBezTo>
                  <a:cubicBezTo>
                    <a:pt x="218" y="1115"/>
                    <a:pt x="216" y="1125"/>
                    <a:pt x="216" y="1136"/>
                  </a:cubicBezTo>
                  <a:cubicBezTo>
                    <a:pt x="216" y="1149"/>
                    <a:pt x="216" y="1149"/>
                    <a:pt x="216" y="1149"/>
                  </a:cubicBezTo>
                  <a:cubicBezTo>
                    <a:pt x="216" y="1169"/>
                    <a:pt x="222" y="1187"/>
                    <a:pt x="233" y="1203"/>
                  </a:cubicBezTo>
                  <a:cubicBezTo>
                    <a:pt x="232" y="1206"/>
                    <a:pt x="232" y="1209"/>
                    <a:pt x="232" y="1212"/>
                  </a:cubicBezTo>
                  <a:cubicBezTo>
                    <a:pt x="232" y="1225"/>
                    <a:pt x="232" y="1225"/>
                    <a:pt x="232" y="1225"/>
                  </a:cubicBezTo>
                  <a:cubicBezTo>
                    <a:pt x="232" y="1267"/>
                    <a:pt x="261" y="1303"/>
                    <a:pt x="299" y="1313"/>
                  </a:cubicBezTo>
                  <a:cubicBezTo>
                    <a:pt x="306" y="1357"/>
                    <a:pt x="344" y="1391"/>
                    <a:pt x="390" y="1391"/>
                  </a:cubicBezTo>
                  <a:cubicBezTo>
                    <a:pt x="516" y="1391"/>
                    <a:pt x="516" y="1391"/>
                    <a:pt x="516" y="1391"/>
                  </a:cubicBezTo>
                  <a:cubicBezTo>
                    <a:pt x="562" y="1391"/>
                    <a:pt x="600" y="1357"/>
                    <a:pt x="606" y="1313"/>
                  </a:cubicBezTo>
                  <a:cubicBezTo>
                    <a:pt x="645" y="1303"/>
                    <a:pt x="673" y="1267"/>
                    <a:pt x="673" y="1225"/>
                  </a:cubicBezTo>
                  <a:cubicBezTo>
                    <a:pt x="673" y="1212"/>
                    <a:pt x="673" y="1212"/>
                    <a:pt x="673" y="1212"/>
                  </a:cubicBezTo>
                  <a:cubicBezTo>
                    <a:pt x="673" y="1209"/>
                    <a:pt x="673" y="1206"/>
                    <a:pt x="673" y="1203"/>
                  </a:cubicBezTo>
                  <a:cubicBezTo>
                    <a:pt x="684" y="1187"/>
                    <a:pt x="690" y="1169"/>
                    <a:pt x="690" y="1149"/>
                  </a:cubicBezTo>
                  <a:cubicBezTo>
                    <a:pt x="690" y="1136"/>
                    <a:pt x="690" y="1136"/>
                    <a:pt x="690" y="1136"/>
                  </a:cubicBezTo>
                  <a:cubicBezTo>
                    <a:pt x="690" y="1125"/>
                    <a:pt x="688" y="1115"/>
                    <a:pt x="684" y="1105"/>
                  </a:cubicBezTo>
                  <a:cubicBezTo>
                    <a:pt x="688" y="1095"/>
                    <a:pt x="690" y="1084"/>
                    <a:pt x="690" y="1074"/>
                  </a:cubicBezTo>
                  <a:cubicBezTo>
                    <a:pt x="690" y="1060"/>
                    <a:pt x="690" y="1060"/>
                    <a:pt x="690" y="1060"/>
                  </a:cubicBezTo>
                  <a:cubicBezTo>
                    <a:pt x="690" y="1044"/>
                    <a:pt x="686" y="1029"/>
                    <a:pt x="678" y="1015"/>
                  </a:cubicBezTo>
                  <a:cubicBezTo>
                    <a:pt x="681" y="981"/>
                    <a:pt x="684" y="927"/>
                    <a:pt x="685" y="915"/>
                  </a:cubicBezTo>
                  <a:cubicBezTo>
                    <a:pt x="687" y="867"/>
                    <a:pt x="712" y="842"/>
                    <a:pt x="754" y="801"/>
                  </a:cubicBezTo>
                  <a:cubicBezTo>
                    <a:pt x="786" y="769"/>
                    <a:pt x="826" y="729"/>
                    <a:pt x="853" y="671"/>
                  </a:cubicBezTo>
                  <a:cubicBezTo>
                    <a:pt x="906" y="567"/>
                    <a:pt x="904" y="477"/>
                    <a:pt x="903" y="457"/>
                  </a:cubicBezTo>
                  <a:close/>
                  <a:moveTo>
                    <a:pt x="820" y="655"/>
                  </a:moveTo>
                  <a:cubicBezTo>
                    <a:pt x="795" y="708"/>
                    <a:pt x="759" y="743"/>
                    <a:pt x="728" y="775"/>
                  </a:cubicBezTo>
                  <a:cubicBezTo>
                    <a:pt x="685" y="817"/>
                    <a:pt x="651" y="850"/>
                    <a:pt x="648" y="913"/>
                  </a:cubicBezTo>
                  <a:cubicBezTo>
                    <a:pt x="648" y="922"/>
                    <a:pt x="644" y="996"/>
                    <a:pt x="639" y="1024"/>
                  </a:cubicBezTo>
                  <a:cubicBezTo>
                    <a:pt x="648" y="1034"/>
                    <a:pt x="653" y="1047"/>
                    <a:pt x="653" y="1060"/>
                  </a:cubicBezTo>
                  <a:cubicBezTo>
                    <a:pt x="653" y="1074"/>
                    <a:pt x="653" y="1074"/>
                    <a:pt x="653" y="1074"/>
                  </a:cubicBezTo>
                  <a:cubicBezTo>
                    <a:pt x="653" y="1085"/>
                    <a:pt x="649" y="1096"/>
                    <a:pt x="643" y="1105"/>
                  </a:cubicBezTo>
                  <a:cubicBezTo>
                    <a:pt x="649" y="1114"/>
                    <a:pt x="653" y="1125"/>
                    <a:pt x="653" y="1136"/>
                  </a:cubicBezTo>
                  <a:cubicBezTo>
                    <a:pt x="653" y="1149"/>
                    <a:pt x="653" y="1149"/>
                    <a:pt x="653" y="1149"/>
                  </a:cubicBezTo>
                  <a:cubicBezTo>
                    <a:pt x="653" y="1167"/>
                    <a:pt x="645" y="1182"/>
                    <a:pt x="633" y="1192"/>
                  </a:cubicBezTo>
                  <a:cubicBezTo>
                    <a:pt x="635" y="1198"/>
                    <a:pt x="636" y="1205"/>
                    <a:pt x="636" y="1212"/>
                  </a:cubicBezTo>
                  <a:cubicBezTo>
                    <a:pt x="636" y="1225"/>
                    <a:pt x="636" y="1225"/>
                    <a:pt x="636" y="1225"/>
                  </a:cubicBezTo>
                  <a:cubicBezTo>
                    <a:pt x="636" y="1255"/>
                    <a:pt x="612" y="1280"/>
                    <a:pt x="582" y="1280"/>
                  </a:cubicBezTo>
                  <a:cubicBezTo>
                    <a:pt x="570" y="1280"/>
                    <a:pt x="570" y="1280"/>
                    <a:pt x="570" y="1280"/>
                  </a:cubicBezTo>
                  <a:cubicBezTo>
                    <a:pt x="570" y="1282"/>
                    <a:pt x="571" y="1284"/>
                    <a:pt x="571" y="1286"/>
                  </a:cubicBezTo>
                  <a:cubicBezTo>
                    <a:pt x="571" y="1299"/>
                    <a:pt x="571" y="1299"/>
                    <a:pt x="571" y="1299"/>
                  </a:cubicBezTo>
                  <a:cubicBezTo>
                    <a:pt x="571" y="1329"/>
                    <a:pt x="546" y="1354"/>
                    <a:pt x="516" y="1354"/>
                  </a:cubicBezTo>
                  <a:cubicBezTo>
                    <a:pt x="390" y="1354"/>
                    <a:pt x="390" y="1354"/>
                    <a:pt x="390" y="1354"/>
                  </a:cubicBezTo>
                  <a:cubicBezTo>
                    <a:pt x="360" y="1354"/>
                    <a:pt x="335" y="1329"/>
                    <a:pt x="335" y="1299"/>
                  </a:cubicBezTo>
                  <a:cubicBezTo>
                    <a:pt x="335" y="1286"/>
                    <a:pt x="335" y="1286"/>
                    <a:pt x="335" y="1286"/>
                  </a:cubicBezTo>
                  <a:cubicBezTo>
                    <a:pt x="335" y="1284"/>
                    <a:pt x="335" y="1282"/>
                    <a:pt x="335" y="1280"/>
                  </a:cubicBezTo>
                  <a:cubicBezTo>
                    <a:pt x="324" y="1280"/>
                    <a:pt x="324" y="1280"/>
                    <a:pt x="324" y="1280"/>
                  </a:cubicBezTo>
                  <a:cubicBezTo>
                    <a:pt x="294" y="1280"/>
                    <a:pt x="269" y="1255"/>
                    <a:pt x="269" y="1225"/>
                  </a:cubicBezTo>
                  <a:cubicBezTo>
                    <a:pt x="269" y="1212"/>
                    <a:pt x="269" y="1212"/>
                    <a:pt x="269" y="1212"/>
                  </a:cubicBezTo>
                  <a:cubicBezTo>
                    <a:pt x="269" y="1205"/>
                    <a:pt x="270" y="1198"/>
                    <a:pt x="273" y="1192"/>
                  </a:cubicBezTo>
                  <a:cubicBezTo>
                    <a:pt x="261" y="1182"/>
                    <a:pt x="253" y="1167"/>
                    <a:pt x="253" y="1149"/>
                  </a:cubicBezTo>
                  <a:cubicBezTo>
                    <a:pt x="253" y="1136"/>
                    <a:pt x="253" y="1136"/>
                    <a:pt x="253" y="1136"/>
                  </a:cubicBezTo>
                  <a:cubicBezTo>
                    <a:pt x="253" y="1125"/>
                    <a:pt x="256" y="1114"/>
                    <a:pt x="263" y="1105"/>
                  </a:cubicBezTo>
                  <a:cubicBezTo>
                    <a:pt x="256" y="1096"/>
                    <a:pt x="253" y="1085"/>
                    <a:pt x="253" y="1074"/>
                  </a:cubicBezTo>
                  <a:cubicBezTo>
                    <a:pt x="253" y="1060"/>
                    <a:pt x="253" y="1060"/>
                    <a:pt x="253" y="1060"/>
                  </a:cubicBezTo>
                  <a:cubicBezTo>
                    <a:pt x="253" y="1047"/>
                    <a:pt x="258" y="1034"/>
                    <a:pt x="266" y="1024"/>
                  </a:cubicBezTo>
                  <a:cubicBezTo>
                    <a:pt x="262" y="996"/>
                    <a:pt x="258" y="922"/>
                    <a:pt x="258" y="913"/>
                  </a:cubicBezTo>
                  <a:cubicBezTo>
                    <a:pt x="254" y="850"/>
                    <a:pt x="220" y="817"/>
                    <a:pt x="178" y="775"/>
                  </a:cubicBezTo>
                  <a:cubicBezTo>
                    <a:pt x="146" y="743"/>
                    <a:pt x="110" y="708"/>
                    <a:pt x="85" y="655"/>
                  </a:cubicBezTo>
                  <a:cubicBezTo>
                    <a:pt x="35" y="555"/>
                    <a:pt x="39" y="470"/>
                    <a:pt x="39" y="458"/>
                  </a:cubicBezTo>
                  <a:cubicBezTo>
                    <a:pt x="40" y="346"/>
                    <a:pt x="82" y="240"/>
                    <a:pt x="158" y="161"/>
                  </a:cubicBezTo>
                  <a:cubicBezTo>
                    <a:pt x="230" y="88"/>
                    <a:pt x="324" y="45"/>
                    <a:pt x="426" y="38"/>
                  </a:cubicBezTo>
                  <a:cubicBezTo>
                    <a:pt x="426" y="38"/>
                    <a:pt x="445" y="37"/>
                    <a:pt x="453" y="37"/>
                  </a:cubicBezTo>
                  <a:cubicBezTo>
                    <a:pt x="461" y="37"/>
                    <a:pt x="479" y="38"/>
                    <a:pt x="479" y="38"/>
                  </a:cubicBezTo>
                  <a:cubicBezTo>
                    <a:pt x="581" y="45"/>
                    <a:pt x="676" y="88"/>
                    <a:pt x="747" y="161"/>
                  </a:cubicBezTo>
                  <a:cubicBezTo>
                    <a:pt x="824" y="240"/>
                    <a:pt x="866" y="346"/>
                    <a:pt x="866" y="458"/>
                  </a:cubicBezTo>
                  <a:cubicBezTo>
                    <a:pt x="867" y="470"/>
                    <a:pt x="871" y="555"/>
                    <a:pt x="820" y="655"/>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6" name="Freeform 11"/>
            <p:cNvSpPr>
              <a:spLocks noEditPoints="1"/>
            </p:cNvSpPr>
            <p:nvPr/>
          </p:nvSpPr>
          <p:spPr bwMode="auto">
            <a:xfrm>
              <a:off x="9163050" y="1166813"/>
              <a:ext cx="755650" cy="754063"/>
            </a:xfrm>
            <a:custGeom>
              <a:avLst/>
              <a:gdLst>
                <a:gd name="T0" fmla="*/ 392 w 420"/>
                <a:gd name="T1" fmla="*/ 182 h 419"/>
                <a:gd name="T2" fmla="*/ 384 w 420"/>
                <a:gd name="T3" fmla="*/ 150 h 419"/>
                <a:gd name="T4" fmla="*/ 371 w 420"/>
                <a:gd name="T5" fmla="*/ 120 h 419"/>
                <a:gd name="T6" fmla="*/ 352 w 420"/>
                <a:gd name="T7" fmla="*/ 93 h 419"/>
                <a:gd name="T8" fmla="*/ 329 w 420"/>
                <a:gd name="T9" fmla="*/ 69 h 419"/>
                <a:gd name="T10" fmla="*/ 302 w 420"/>
                <a:gd name="T11" fmla="*/ 50 h 419"/>
                <a:gd name="T12" fmla="*/ 272 w 420"/>
                <a:gd name="T13" fmla="*/ 36 h 419"/>
                <a:gd name="T14" fmla="*/ 240 w 420"/>
                <a:gd name="T15" fmla="*/ 28 h 419"/>
                <a:gd name="T16" fmla="*/ 207 w 420"/>
                <a:gd name="T17" fmla="*/ 26 h 419"/>
                <a:gd name="T18" fmla="*/ 175 w 420"/>
                <a:gd name="T19" fmla="*/ 29 h 419"/>
                <a:gd name="T20" fmla="*/ 143 w 420"/>
                <a:gd name="T21" fmla="*/ 38 h 419"/>
                <a:gd name="T22" fmla="*/ 103 w 420"/>
                <a:gd name="T23" fmla="*/ 29 h 419"/>
                <a:gd name="T24" fmla="*/ 73 w 420"/>
                <a:gd name="T25" fmla="*/ 51 h 419"/>
                <a:gd name="T26" fmla="*/ 47 w 420"/>
                <a:gd name="T27" fmla="*/ 78 h 419"/>
                <a:gd name="T28" fmla="*/ 26 w 420"/>
                <a:gd name="T29" fmla="*/ 109 h 419"/>
                <a:gd name="T30" fmla="*/ 11 w 420"/>
                <a:gd name="T31" fmla="*/ 144 h 419"/>
                <a:gd name="T32" fmla="*/ 3 w 420"/>
                <a:gd name="T33" fmla="*/ 180 h 419"/>
                <a:gd name="T34" fmla="*/ 1 w 420"/>
                <a:gd name="T35" fmla="*/ 218 h 419"/>
                <a:gd name="T36" fmla="*/ 5 w 420"/>
                <a:gd name="T37" fmla="*/ 255 h 419"/>
                <a:gd name="T38" fmla="*/ 17 w 420"/>
                <a:gd name="T39" fmla="*/ 291 h 419"/>
                <a:gd name="T40" fmla="*/ 34 w 420"/>
                <a:gd name="T41" fmla="*/ 324 h 419"/>
                <a:gd name="T42" fmla="*/ 58 w 420"/>
                <a:gd name="T43" fmla="*/ 353 h 419"/>
                <a:gd name="T44" fmla="*/ 86 w 420"/>
                <a:gd name="T45" fmla="*/ 378 h 419"/>
                <a:gd name="T46" fmla="*/ 118 w 420"/>
                <a:gd name="T47" fmla="*/ 398 h 419"/>
                <a:gd name="T48" fmla="*/ 153 w 420"/>
                <a:gd name="T49" fmla="*/ 411 h 419"/>
                <a:gd name="T50" fmla="*/ 190 w 420"/>
                <a:gd name="T51" fmla="*/ 418 h 419"/>
                <a:gd name="T52" fmla="*/ 228 w 420"/>
                <a:gd name="T53" fmla="*/ 419 h 419"/>
                <a:gd name="T54" fmla="*/ 265 w 420"/>
                <a:gd name="T55" fmla="*/ 412 h 419"/>
                <a:gd name="T56" fmla="*/ 294 w 420"/>
                <a:gd name="T57" fmla="*/ 402 h 419"/>
                <a:gd name="T58" fmla="*/ 319 w 420"/>
                <a:gd name="T59" fmla="*/ 389 h 419"/>
                <a:gd name="T60" fmla="*/ 349 w 420"/>
                <a:gd name="T61" fmla="*/ 366 h 419"/>
                <a:gd name="T62" fmla="*/ 375 w 420"/>
                <a:gd name="T63" fmla="*/ 339 h 419"/>
                <a:gd name="T64" fmla="*/ 396 w 420"/>
                <a:gd name="T65" fmla="*/ 307 h 419"/>
                <a:gd name="T66" fmla="*/ 410 w 420"/>
                <a:gd name="T67" fmla="*/ 273 h 419"/>
                <a:gd name="T68" fmla="*/ 418 w 420"/>
                <a:gd name="T69" fmla="*/ 236 h 419"/>
                <a:gd name="T70" fmla="*/ 363 w 420"/>
                <a:gd name="T71" fmla="*/ 140 h 419"/>
                <a:gd name="T72" fmla="*/ 363 w 420"/>
                <a:gd name="T73" fmla="*/ 140 h 419"/>
                <a:gd name="T74" fmla="*/ 216 w 420"/>
                <a:gd name="T75" fmla="*/ 178 h 419"/>
                <a:gd name="T76" fmla="*/ 204 w 420"/>
                <a:gd name="T77" fmla="*/ 195 h 419"/>
                <a:gd name="T78" fmla="*/ 211 w 420"/>
                <a:gd name="T79" fmla="*/ 178 h 419"/>
                <a:gd name="T80" fmla="*/ 141 w 420"/>
                <a:gd name="T81" fmla="*/ 57 h 419"/>
                <a:gd name="T82" fmla="*/ 141 w 420"/>
                <a:gd name="T83" fmla="*/ 57 h 419"/>
                <a:gd name="T84" fmla="*/ 44 w 420"/>
                <a:gd name="T85" fmla="*/ 189 h 419"/>
                <a:gd name="T86" fmla="*/ 180 w 420"/>
                <a:gd name="T87" fmla="*/ 220 h 419"/>
                <a:gd name="T88" fmla="*/ 182 w 420"/>
                <a:gd name="T89" fmla="*/ 225 h 419"/>
                <a:gd name="T90" fmla="*/ 189 w 420"/>
                <a:gd name="T91" fmla="*/ 376 h 419"/>
                <a:gd name="T92" fmla="*/ 189 w 420"/>
                <a:gd name="T93" fmla="*/ 376 h 419"/>
                <a:gd name="T94" fmla="*/ 275 w 420"/>
                <a:gd name="T95" fmla="*/ 364 h 419"/>
                <a:gd name="T96" fmla="*/ 235 w 420"/>
                <a:gd name="T97" fmla="*/ 230 h 419"/>
                <a:gd name="T98" fmla="*/ 237 w 420"/>
                <a:gd name="T99" fmla="*/ 227 h 419"/>
                <a:gd name="T100" fmla="*/ 377 w 420"/>
                <a:gd name="T101" fmla="*/ 226 h 419"/>
                <a:gd name="T102" fmla="*/ 377 w 420"/>
                <a:gd name="T103" fmla="*/ 22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0" h="419">
                  <a:moveTo>
                    <a:pt x="394" y="203"/>
                  </a:moveTo>
                  <a:cubicBezTo>
                    <a:pt x="420" y="198"/>
                    <a:pt x="420" y="198"/>
                    <a:pt x="420" y="198"/>
                  </a:cubicBezTo>
                  <a:cubicBezTo>
                    <a:pt x="419" y="193"/>
                    <a:pt x="419" y="187"/>
                    <a:pt x="418" y="182"/>
                  </a:cubicBezTo>
                  <a:cubicBezTo>
                    <a:pt x="392" y="182"/>
                    <a:pt x="392" y="182"/>
                    <a:pt x="392" y="182"/>
                  </a:cubicBezTo>
                  <a:cubicBezTo>
                    <a:pt x="392" y="178"/>
                    <a:pt x="391" y="174"/>
                    <a:pt x="390" y="170"/>
                  </a:cubicBezTo>
                  <a:cubicBezTo>
                    <a:pt x="414" y="161"/>
                    <a:pt x="414" y="161"/>
                    <a:pt x="414" y="161"/>
                  </a:cubicBezTo>
                  <a:cubicBezTo>
                    <a:pt x="413" y="156"/>
                    <a:pt x="412" y="150"/>
                    <a:pt x="410" y="145"/>
                  </a:cubicBezTo>
                  <a:cubicBezTo>
                    <a:pt x="384" y="150"/>
                    <a:pt x="384" y="150"/>
                    <a:pt x="384" y="150"/>
                  </a:cubicBezTo>
                  <a:cubicBezTo>
                    <a:pt x="383" y="146"/>
                    <a:pt x="381" y="142"/>
                    <a:pt x="380" y="139"/>
                  </a:cubicBezTo>
                  <a:cubicBezTo>
                    <a:pt x="402" y="125"/>
                    <a:pt x="402" y="125"/>
                    <a:pt x="402" y="125"/>
                  </a:cubicBezTo>
                  <a:cubicBezTo>
                    <a:pt x="400" y="120"/>
                    <a:pt x="398" y="115"/>
                    <a:pt x="395" y="111"/>
                  </a:cubicBezTo>
                  <a:cubicBezTo>
                    <a:pt x="371" y="120"/>
                    <a:pt x="371" y="120"/>
                    <a:pt x="371" y="120"/>
                  </a:cubicBezTo>
                  <a:cubicBezTo>
                    <a:pt x="369" y="116"/>
                    <a:pt x="367" y="113"/>
                    <a:pt x="365" y="109"/>
                  </a:cubicBezTo>
                  <a:cubicBezTo>
                    <a:pt x="384" y="92"/>
                    <a:pt x="384" y="92"/>
                    <a:pt x="384" y="92"/>
                  </a:cubicBezTo>
                  <a:cubicBezTo>
                    <a:pt x="381" y="88"/>
                    <a:pt x="378" y="83"/>
                    <a:pt x="374" y="79"/>
                  </a:cubicBezTo>
                  <a:cubicBezTo>
                    <a:pt x="352" y="93"/>
                    <a:pt x="352" y="93"/>
                    <a:pt x="352" y="93"/>
                  </a:cubicBezTo>
                  <a:cubicBezTo>
                    <a:pt x="350" y="89"/>
                    <a:pt x="347" y="86"/>
                    <a:pt x="344" y="83"/>
                  </a:cubicBezTo>
                  <a:cubicBezTo>
                    <a:pt x="360" y="63"/>
                    <a:pt x="360" y="63"/>
                    <a:pt x="360" y="63"/>
                  </a:cubicBezTo>
                  <a:cubicBezTo>
                    <a:pt x="357" y="59"/>
                    <a:pt x="353" y="55"/>
                    <a:pt x="349" y="52"/>
                  </a:cubicBezTo>
                  <a:cubicBezTo>
                    <a:pt x="329" y="69"/>
                    <a:pt x="329" y="69"/>
                    <a:pt x="329" y="69"/>
                  </a:cubicBezTo>
                  <a:cubicBezTo>
                    <a:pt x="326" y="66"/>
                    <a:pt x="323" y="64"/>
                    <a:pt x="320" y="62"/>
                  </a:cubicBezTo>
                  <a:cubicBezTo>
                    <a:pt x="332" y="39"/>
                    <a:pt x="332" y="39"/>
                    <a:pt x="332" y="39"/>
                  </a:cubicBezTo>
                  <a:cubicBezTo>
                    <a:pt x="327" y="36"/>
                    <a:pt x="323" y="33"/>
                    <a:pt x="318" y="30"/>
                  </a:cubicBezTo>
                  <a:cubicBezTo>
                    <a:pt x="302" y="50"/>
                    <a:pt x="302" y="50"/>
                    <a:pt x="302" y="50"/>
                  </a:cubicBezTo>
                  <a:cubicBezTo>
                    <a:pt x="299" y="48"/>
                    <a:pt x="295" y="46"/>
                    <a:pt x="291" y="44"/>
                  </a:cubicBezTo>
                  <a:cubicBezTo>
                    <a:pt x="299" y="20"/>
                    <a:pt x="299" y="20"/>
                    <a:pt x="299" y="20"/>
                  </a:cubicBezTo>
                  <a:cubicBezTo>
                    <a:pt x="294" y="17"/>
                    <a:pt x="289" y="15"/>
                    <a:pt x="284" y="13"/>
                  </a:cubicBezTo>
                  <a:cubicBezTo>
                    <a:pt x="272" y="36"/>
                    <a:pt x="272" y="36"/>
                    <a:pt x="272" y="36"/>
                  </a:cubicBezTo>
                  <a:cubicBezTo>
                    <a:pt x="268" y="35"/>
                    <a:pt x="265" y="34"/>
                    <a:pt x="261" y="33"/>
                  </a:cubicBezTo>
                  <a:cubicBezTo>
                    <a:pt x="264" y="7"/>
                    <a:pt x="264" y="7"/>
                    <a:pt x="264" y="7"/>
                  </a:cubicBezTo>
                  <a:cubicBezTo>
                    <a:pt x="259" y="5"/>
                    <a:pt x="254" y="4"/>
                    <a:pt x="248" y="3"/>
                  </a:cubicBezTo>
                  <a:cubicBezTo>
                    <a:pt x="240" y="28"/>
                    <a:pt x="240" y="28"/>
                    <a:pt x="240" y="28"/>
                  </a:cubicBezTo>
                  <a:cubicBezTo>
                    <a:pt x="236" y="27"/>
                    <a:pt x="232" y="27"/>
                    <a:pt x="228" y="26"/>
                  </a:cubicBezTo>
                  <a:cubicBezTo>
                    <a:pt x="227" y="0"/>
                    <a:pt x="227" y="0"/>
                    <a:pt x="227" y="0"/>
                  </a:cubicBezTo>
                  <a:cubicBezTo>
                    <a:pt x="222" y="0"/>
                    <a:pt x="216" y="0"/>
                    <a:pt x="211" y="0"/>
                  </a:cubicBezTo>
                  <a:cubicBezTo>
                    <a:pt x="207" y="26"/>
                    <a:pt x="207" y="26"/>
                    <a:pt x="207" y="26"/>
                  </a:cubicBezTo>
                  <a:cubicBezTo>
                    <a:pt x="203" y="26"/>
                    <a:pt x="199" y="26"/>
                    <a:pt x="195" y="26"/>
                  </a:cubicBezTo>
                  <a:cubicBezTo>
                    <a:pt x="190" y="1"/>
                    <a:pt x="190" y="1"/>
                    <a:pt x="190" y="1"/>
                  </a:cubicBezTo>
                  <a:cubicBezTo>
                    <a:pt x="184" y="1"/>
                    <a:pt x="179" y="2"/>
                    <a:pt x="173" y="3"/>
                  </a:cubicBezTo>
                  <a:cubicBezTo>
                    <a:pt x="175" y="29"/>
                    <a:pt x="175" y="29"/>
                    <a:pt x="175" y="29"/>
                  </a:cubicBezTo>
                  <a:cubicBezTo>
                    <a:pt x="171" y="30"/>
                    <a:pt x="167" y="31"/>
                    <a:pt x="163" y="32"/>
                  </a:cubicBezTo>
                  <a:cubicBezTo>
                    <a:pt x="153" y="8"/>
                    <a:pt x="153" y="8"/>
                    <a:pt x="153" y="8"/>
                  </a:cubicBezTo>
                  <a:cubicBezTo>
                    <a:pt x="148" y="9"/>
                    <a:pt x="142" y="11"/>
                    <a:pt x="137" y="13"/>
                  </a:cubicBezTo>
                  <a:cubicBezTo>
                    <a:pt x="143" y="38"/>
                    <a:pt x="143" y="38"/>
                    <a:pt x="143" y="38"/>
                  </a:cubicBezTo>
                  <a:cubicBezTo>
                    <a:pt x="141" y="39"/>
                    <a:pt x="139" y="40"/>
                    <a:pt x="136" y="41"/>
                  </a:cubicBezTo>
                  <a:cubicBezTo>
                    <a:pt x="135" y="42"/>
                    <a:pt x="134" y="42"/>
                    <a:pt x="132" y="43"/>
                  </a:cubicBezTo>
                  <a:cubicBezTo>
                    <a:pt x="118" y="21"/>
                    <a:pt x="118" y="21"/>
                    <a:pt x="118" y="21"/>
                  </a:cubicBezTo>
                  <a:cubicBezTo>
                    <a:pt x="113" y="24"/>
                    <a:pt x="108" y="26"/>
                    <a:pt x="103" y="29"/>
                  </a:cubicBezTo>
                  <a:cubicBezTo>
                    <a:pt x="114" y="53"/>
                    <a:pt x="114" y="53"/>
                    <a:pt x="114" y="53"/>
                  </a:cubicBezTo>
                  <a:cubicBezTo>
                    <a:pt x="110" y="55"/>
                    <a:pt x="107" y="57"/>
                    <a:pt x="104" y="60"/>
                  </a:cubicBezTo>
                  <a:cubicBezTo>
                    <a:pt x="86" y="41"/>
                    <a:pt x="86" y="41"/>
                    <a:pt x="86" y="41"/>
                  </a:cubicBezTo>
                  <a:cubicBezTo>
                    <a:pt x="81" y="44"/>
                    <a:pt x="77" y="47"/>
                    <a:pt x="73" y="51"/>
                  </a:cubicBezTo>
                  <a:cubicBezTo>
                    <a:pt x="87" y="73"/>
                    <a:pt x="87" y="73"/>
                    <a:pt x="87" y="73"/>
                  </a:cubicBezTo>
                  <a:cubicBezTo>
                    <a:pt x="84" y="75"/>
                    <a:pt x="81" y="78"/>
                    <a:pt x="79" y="81"/>
                  </a:cubicBezTo>
                  <a:cubicBezTo>
                    <a:pt x="58" y="66"/>
                    <a:pt x="58" y="66"/>
                    <a:pt x="58" y="66"/>
                  </a:cubicBezTo>
                  <a:cubicBezTo>
                    <a:pt x="54" y="70"/>
                    <a:pt x="50" y="74"/>
                    <a:pt x="47" y="78"/>
                  </a:cubicBezTo>
                  <a:cubicBezTo>
                    <a:pt x="65" y="97"/>
                    <a:pt x="65" y="97"/>
                    <a:pt x="65" y="97"/>
                  </a:cubicBezTo>
                  <a:cubicBezTo>
                    <a:pt x="62" y="100"/>
                    <a:pt x="60" y="103"/>
                    <a:pt x="58" y="106"/>
                  </a:cubicBezTo>
                  <a:cubicBezTo>
                    <a:pt x="34" y="95"/>
                    <a:pt x="34" y="95"/>
                    <a:pt x="34" y="95"/>
                  </a:cubicBezTo>
                  <a:cubicBezTo>
                    <a:pt x="31" y="100"/>
                    <a:pt x="29" y="104"/>
                    <a:pt x="26" y="109"/>
                  </a:cubicBezTo>
                  <a:cubicBezTo>
                    <a:pt x="47" y="124"/>
                    <a:pt x="47" y="124"/>
                    <a:pt x="47" y="124"/>
                  </a:cubicBezTo>
                  <a:cubicBezTo>
                    <a:pt x="45" y="128"/>
                    <a:pt x="44" y="132"/>
                    <a:pt x="42" y="135"/>
                  </a:cubicBezTo>
                  <a:cubicBezTo>
                    <a:pt x="17" y="128"/>
                    <a:pt x="17" y="128"/>
                    <a:pt x="17" y="128"/>
                  </a:cubicBezTo>
                  <a:cubicBezTo>
                    <a:pt x="15" y="133"/>
                    <a:pt x="13" y="138"/>
                    <a:pt x="11" y="144"/>
                  </a:cubicBezTo>
                  <a:cubicBezTo>
                    <a:pt x="35" y="155"/>
                    <a:pt x="35" y="155"/>
                    <a:pt x="35" y="155"/>
                  </a:cubicBezTo>
                  <a:cubicBezTo>
                    <a:pt x="33" y="159"/>
                    <a:pt x="32" y="162"/>
                    <a:pt x="31" y="166"/>
                  </a:cubicBezTo>
                  <a:cubicBezTo>
                    <a:pt x="5" y="164"/>
                    <a:pt x="5" y="164"/>
                    <a:pt x="5" y="164"/>
                  </a:cubicBezTo>
                  <a:cubicBezTo>
                    <a:pt x="4" y="169"/>
                    <a:pt x="3" y="175"/>
                    <a:pt x="3" y="180"/>
                  </a:cubicBezTo>
                  <a:cubicBezTo>
                    <a:pt x="28" y="187"/>
                    <a:pt x="28" y="187"/>
                    <a:pt x="28" y="187"/>
                  </a:cubicBezTo>
                  <a:cubicBezTo>
                    <a:pt x="27" y="191"/>
                    <a:pt x="27" y="195"/>
                    <a:pt x="26" y="199"/>
                  </a:cubicBezTo>
                  <a:cubicBezTo>
                    <a:pt x="1" y="201"/>
                    <a:pt x="1" y="201"/>
                    <a:pt x="1" y="201"/>
                  </a:cubicBezTo>
                  <a:cubicBezTo>
                    <a:pt x="0" y="207"/>
                    <a:pt x="0" y="212"/>
                    <a:pt x="1" y="218"/>
                  </a:cubicBezTo>
                  <a:cubicBezTo>
                    <a:pt x="26" y="220"/>
                    <a:pt x="26" y="220"/>
                    <a:pt x="26" y="220"/>
                  </a:cubicBezTo>
                  <a:cubicBezTo>
                    <a:pt x="27" y="224"/>
                    <a:pt x="27" y="228"/>
                    <a:pt x="28" y="232"/>
                  </a:cubicBezTo>
                  <a:cubicBezTo>
                    <a:pt x="2" y="239"/>
                    <a:pt x="2" y="239"/>
                    <a:pt x="2" y="239"/>
                  </a:cubicBezTo>
                  <a:cubicBezTo>
                    <a:pt x="3" y="244"/>
                    <a:pt x="4" y="249"/>
                    <a:pt x="5" y="255"/>
                  </a:cubicBezTo>
                  <a:cubicBezTo>
                    <a:pt x="31" y="252"/>
                    <a:pt x="31" y="252"/>
                    <a:pt x="31" y="252"/>
                  </a:cubicBezTo>
                  <a:cubicBezTo>
                    <a:pt x="32" y="256"/>
                    <a:pt x="33" y="260"/>
                    <a:pt x="34" y="264"/>
                  </a:cubicBezTo>
                  <a:cubicBezTo>
                    <a:pt x="11" y="275"/>
                    <a:pt x="11" y="275"/>
                    <a:pt x="11" y="275"/>
                  </a:cubicBezTo>
                  <a:cubicBezTo>
                    <a:pt x="13" y="280"/>
                    <a:pt x="15" y="286"/>
                    <a:pt x="17" y="291"/>
                  </a:cubicBezTo>
                  <a:cubicBezTo>
                    <a:pt x="42" y="284"/>
                    <a:pt x="42" y="284"/>
                    <a:pt x="42" y="284"/>
                  </a:cubicBezTo>
                  <a:cubicBezTo>
                    <a:pt x="43" y="287"/>
                    <a:pt x="45" y="291"/>
                    <a:pt x="47" y="295"/>
                  </a:cubicBezTo>
                  <a:cubicBezTo>
                    <a:pt x="26" y="310"/>
                    <a:pt x="26" y="310"/>
                    <a:pt x="26" y="310"/>
                  </a:cubicBezTo>
                  <a:cubicBezTo>
                    <a:pt x="29" y="315"/>
                    <a:pt x="31" y="319"/>
                    <a:pt x="34" y="324"/>
                  </a:cubicBezTo>
                  <a:cubicBezTo>
                    <a:pt x="58" y="313"/>
                    <a:pt x="58" y="313"/>
                    <a:pt x="58" y="313"/>
                  </a:cubicBezTo>
                  <a:cubicBezTo>
                    <a:pt x="60" y="316"/>
                    <a:pt x="62" y="319"/>
                    <a:pt x="65" y="322"/>
                  </a:cubicBezTo>
                  <a:cubicBezTo>
                    <a:pt x="47" y="341"/>
                    <a:pt x="47" y="341"/>
                    <a:pt x="47" y="341"/>
                  </a:cubicBezTo>
                  <a:cubicBezTo>
                    <a:pt x="50" y="345"/>
                    <a:pt x="54" y="349"/>
                    <a:pt x="58" y="353"/>
                  </a:cubicBezTo>
                  <a:cubicBezTo>
                    <a:pt x="79" y="338"/>
                    <a:pt x="79" y="338"/>
                    <a:pt x="79" y="338"/>
                  </a:cubicBezTo>
                  <a:cubicBezTo>
                    <a:pt x="81" y="341"/>
                    <a:pt x="84" y="344"/>
                    <a:pt x="87" y="347"/>
                  </a:cubicBezTo>
                  <a:cubicBezTo>
                    <a:pt x="73" y="368"/>
                    <a:pt x="73" y="368"/>
                    <a:pt x="73" y="368"/>
                  </a:cubicBezTo>
                  <a:cubicBezTo>
                    <a:pt x="77" y="372"/>
                    <a:pt x="81" y="375"/>
                    <a:pt x="86" y="378"/>
                  </a:cubicBezTo>
                  <a:cubicBezTo>
                    <a:pt x="104" y="360"/>
                    <a:pt x="104" y="360"/>
                    <a:pt x="104" y="360"/>
                  </a:cubicBezTo>
                  <a:cubicBezTo>
                    <a:pt x="107" y="362"/>
                    <a:pt x="110" y="364"/>
                    <a:pt x="114" y="366"/>
                  </a:cubicBezTo>
                  <a:cubicBezTo>
                    <a:pt x="104" y="390"/>
                    <a:pt x="104" y="390"/>
                    <a:pt x="104" y="390"/>
                  </a:cubicBezTo>
                  <a:cubicBezTo>
                    <a:pt x="108" y="393"/>
                    <a:pt x="113" y="395"/>
                    <a:pt x="118" y="398"/>
                  </a:cubicBezTo>
                  <a:cubicBezTo>
                    <a:pt x="132" y="376"/>
                    <a:pt x="132" y="376"/>
                    <a:pt x="132" y="376"/>
                  </a:cubicBezTo>
                  <a:cubicBezTo>
                    <a:pt x="136" y="378"/>
                    <a:pt x="140" y="379"/>
                    <a:pt x="143" y="381"/>
                  </a:cubicBezTo>
                  <a:cubicBezTo>
                    <a:pt x="138" y="406"/>
                    <a:pt x="138" y="406"/>
                    <a:pt x="138" y="406"/>
                  </a:cubicBezTo>
                  <a:cubicBezTo>
                    <a:pt x="143" y="408"/>
                    <a:pt x="148" y="410"/>
                    <a:pt x="153" y="411"/>
                  </a:cubicBezTo>
                  <a:cubicBezTo>
                    <a:pt x="163" y="387"/>
                    <a:pt x="163" y="387"/>
                    <a:pt x="163" y="387"/>
                  </a:cubicBezTo>
                  <a:cubicBezTo>
                    <a:pt x="167" y="388"/>
                    <a:pt x="171" y="389"/>
                    <a:pt x="175" y="390"/>
                  </a:cubicBezTo>
                  <a:cubicBezTo>
                    <a:pt x="174" y="416"/>
                    <a:pt x="174" y="416"/>
                    <a:pt x="174" y="416"/>
                  </a:cubicBezTo>
                  <a:cubicBezTo>
                    <a:pt x="179" y="417"/>
                    <a:pt x="185" y="418"/>
                    <a:pt x="190" y="418"/>
                  </a:cubicBezTo>
                  <a:cubicBezTo>
                    <a:pt x="196" y="393"/>
                    <a:pt x="196" y="393"/>
                    <a:pt x="196" y="393"/>
                  </a:cubicBezTo>
                  <a:cubicBezTo>
                    <a:pt x="200" y="393"/>
                    <a:pt x="204" y="394"/>
                    <a:pt x="208" y="394"/>
                  </a:cubicBezTo>
                  <a:cubicBezTo>
                    <a:pt x="212" y="419"/>
                    <a:pt x="212" y="419"/>
                    <a:pt x="212" y="419"/>
                  </a:cubicBezTo>
                  <a:cubicBezTo>
                    <a:pt x="217" y="419"/>
                    <a:pt x="222" y="419"/>
                    <a:pt x="228" y="419"/>
                  </a:cubicBezTo>
                  <a:cubicBezTo>
                    <a:pt x="229" y="393"/>
                    <a:pt x="229" y="393"/>
                    <a:pt x="229" y="393"/>
                  </a:cubicBezTo>
                  <a:cubicBezTo>
                    <a:pt x="233" y="392"/>
                    <a:pt x="237" y="392"/>
                    <a:pt x="241" y="391"/>
                  </a:cubicBezTo>
                  <a:cubicBezTo>
                    <a:pt x="249" y="416"/>
                    <a:pt x="249" y="416"/>
                    <a:pt x="249" y="416"/>
                  </a:cubicBezTo>
                  <a:cubicBezTo>
                    <a:pt x="254" y="415"/>
                    <a:pt x="260" y="413"/>
                    <a:pt x="265" y="412"/>
                  </a:cubicBezTo>
                  <a:cubicBezTo>
                    <a:pt x="261" y="386"/>
                    <a:pt x="261" y="386"/>
                    <a:pt x="261" y="386"/>
                  </a:cubicBezTo>
                  <a:cubicBezTo>
                    <a:pt x="265" y="385"/>
                    <a:pt x="269" y="384"/>
                    <a:pt x="273" y="382"/>
                  </a:cubicBezTo>
                  <a:cubicBezTo>
                    <a:pt x="285" y="405"/>
                    <a:pt x="285" y="405"/>
                    <a:pt x="285" y="405"/>
                  </a:cubicBezTo>
                  <a:cubicBezTo>
                    <a:pt x="288" y="404"/>
                    <a:pt x="291" y="403"/>
                    <a:pt x="294" y="402"/>
                  </a:cubicBezTo>
                  <a:cubicBezTo>
                    <a:pt x="296" y="401"/>
                    <a:pt x="298" y="400"/>
                    <a:pt x="300" y="399"/>
                  </a:cubicBezTo>
                  <a:cubicBezTo>
                    <a:pt x="292" y="374"/>
                    <a:pt x="292" y="374"/>
                    <a:pt x="292" y="374"/>
                  </a:cubicBezTo>
                  <a:cubicBezTo>
                    <a:pt x="296" y="372"/>
                    <a:pt x="299" y="371"/>
                    <a:pt x="303" y="368"/>
                  </a:cubicBezTo>
                  <a:cubicBezTo>
                    <a:pt x="319" y="389"/>
                    <a:pt x="319" y="389"/>
                    <a:pt x="319" y="389"/>
                  </a:cubicBezTo>
                  <a:cubicBezTo>
                    <a:pt x="324" y="386"/>
                    <a:pt x="328" y="383"/>
                    <a:pt x="333" y="380"/>
                  </a:cubicBezTo>
                  <a:cubicBezTo>
                    <a:pt x="320" y="357"/>
                    <a:pt x="320" y="357"/>
                    <a:pt x="320" y="357"/>
                  </a:cubicBezTo>
                  <a:cubicBezTo>
                    <a:pt x="324" y="355"/>
                    <a:pt x="327" y="352"/>
                    <a:pt x="330" y="349"/>
                  </a:cubicBezTo>
                  <a:cubicBezTo>
                    <a:pt x="349" y="366"/>
                    <a:pt x="349" y="366"/>
                    <a:pt x="349" y="366"/>
                  </a:cubicBezTo>
                  <a:cubicBezTo>
                    <a:pt x="354" y="363"/>
                    <a:pt x="357" y="359"/>
                    <a:pt x="361" y="355"/>
                  </a:cubicBezTo>
                  <a:cubicBezTo>
                    <a:pt x="345" y="335"/>
                    <a:pt x="345" y="335"/>
                    <a:pt x="345" y="335"/>
                  </a:cubicBezTo>
                  <a:cubicBezTo>
                    <a:pt x="348" y="332"/>
                    <a:pt x="350" y="329"/>
                    <a:pt x="353" y="326"/>
                  </a:cubicBezTo>
                  <a:cubicBezTo>
                    <a:pt x="375" y="339"/>
                    <a:pt x="375" y="339"/>
                    <a:pt x="375" y="339"/>
                  </a:cubicBezTo>
                  <a:cubicBezTo>
                    <a:pt x="379" y="335"/>
                    <a:pt x="382" y="330"/>
                    <a:pt x="385" y="326"/>
                  </a:cubicBezTo>
                  <a:cubicBezTo>
                    <a:pt x="365" y="309"/>
                    <a:pt x="365" y="309"/>
                    <a:pt x="365" y="309"/>
                  </a:cubicBezTo>
                  <a:cubicBezTo>
                    <a:pt x="367" y="305"/>
                    <a:pt x="369" y="302"/>
                    <a:pt x="371" y="298"/>
                  </a:cubicBezTo>
                  <a:cubicBezTo>
                    <a:pt x="396" y="307"/>
                    <a:pt x="396" y="307"/>
                    <a:pt x="396" y="307"/>
                  </a:cubicBezTo>
                  <a:cubicBezTo>
                    <a:pt x="398" y="303"/>
                    <a:pt x="401" y="298"/>
                    <a:pt x="403" y="293"/>
                  </a:cubicBezTo>
                  <a:cubicBezTo>
                    <a:pt x="380" y="279"/>
                    <a:pt x="380" y="279"/>
                    <a:pt x="380" y="279"/>
                  </a:cubicBezTo>
                  <a:cubicBezTo>
                    <a:pt x="382" y="276"/>
                    <a:pt x="383" y="272"/>
                    <a:pt x="385" y="268"/>
                  </a:cubicBezTo>
                  <a:cubicBezTo>
                    <a:pt x="410" y="273"/>
                    <a:pt x="410" y="273"/>
                    <a:pt x="410" y="273"/>
                  </a:cubicBezTo>
                  <a:cubicBezTo>
                    <a:pt x="412" y="267"/>
                    <a:pt x="413" y="262"/>
                    <a:pt x="415" y="257"/>
                  </a:cubicBezTo>
                  <a:cubicBezTo>
                    <a:pt x="390" y="248"/>
                    <a:pt x="390" y="248"/>
                    <a:pt x="390" y="248"/>
                  </a:cubicBezTo>
                  <a:cubicBezTo>
                    <a:pt x="391" y="244"/>
                    <a:pt x="392" y="240"/>
                    <a:pt x="392" y="236"/>
                  </a:cubicBezTo>
                  <a:cubicBezTo>
                    <a:pt x="418" y="236"/>
                    <a:pt x="418" y="236"/>
                    <a:pt x="418" y="236"/>
                  </a:cubicBezTo>
                  <a:cubicBezTo>
                    <a:pt x="419" y="230"/>
                    <a:pt x="419" y="225"/>
                    <a:pt x="420" y="220"/>
                  </a:cubicBezTo>
                  <a:cubicBezTo>
                    <a:pt x="394" y="215"/>
                    <a:pt x="394" y="215"/>
                    <a:pt x="394" y="215"/>
                  </a:cubicBezTo>
                  <a:cubicBezTo>
                    <a:pt x="394" y="211"/>
                    <a:pt x="394" y="207"/>
                    <a:pt x="394" y="203"/>
                  </a:cubicBezTo>
                  <a:close/>
                  <a:moveTo>
                    <a:pt x="363" y="140"/>
                  </a:moveTo>
                  <a:cubicBezTo>
                    <a:pt x="238" y="195"/>
                    <a:pt x="238" y="195"/>
                    <a:pt x="238" y="195"/>
                  </a:cubicBezTo>
                  <a:cubicBezTo>
                    <a:pt x="237" y="191"/>
                    <a:pt x="234" y="188"/>
                    <a:pt x="231" y="185"/>
                  </a:cubicBezTo>
                  <a:cubicBezTo>
                    <a:pt x="312" y="76"/>
                    <a:pt x="312" y="76"/>
                    <a:pt x="312" y="76"/>
                  </a:cubicBezTo>
                  <a:cubicBezTo>
                    <a:pt x="333" y="92"/>
                    <a:pt x="351" y="114"/>
                    <a:pt x="363" y="140"/>
                  </a:cubicBezTo>
                  <a:close/>
                  <a:moveTo>
                    <a:pt x="231" y="43"/>
                  </a:moveTo>
                  <a:cubicBezTo>
                    <a:pt x="259" y="47"/>
                    <a:pt x="285" y="57"/>
                    <a:pt x="308" y="73"/>
                  </a:cubicBezTo>
                  <a:cubicBezTo>
                    <a:pt x="227" y="183"/>
                    <a:pt x="227" y="183"/>
                    <a:pt x="227" y="183"/>
                  </a:cubicBezTo>
                  <a:cubicBezTo>
                    <a:pt x="224" y="181"/>
                    <a:pt x="220" y="179"/>
                    <a:pt x="216" y="178"/>
                  </a:cubicBezTo>
                  <a:lnTo>
                    <a:pt x="231" y="43"/>
                  </a:lnTo>
                  <a:close/>
                  <a:moveTo>
                    <a:pt x="217" y="224"/>
                  </a:moveTo>
                  <a:cubicBezTo>
                    <a:pt x="209" y="228"/>
                    <a:pt x="199" y="224"/>
                    <a:pt x="196" y="216"/>
                  </a:cubicBezTo>
                  <a:cubicBezTo>
                    <a:pt x="192" y="208"/>
                    <a:pt x="196" y="199"/>
                    <a:pt x="204" y="195"/>
                  </a:cubicBezTo>
                  <a:cubicBezTo>
                    <a:pt x="212" y="192"/>
                    <a:pt x="221" y="195"/>
                    <a:pt x="225" y="203"/>
                  </a:cubicBezTo>
                  <a:cubicBezTo>
                    <a:pt x="228" y="211"/>
                    <a:pt x="225" y="221"/>
                    <a:pt x="217" y="224"/>
                  </a:cubicBezTo>
                  <a:close/>
                  <a:moveTo>
                    <a:pt x="227" y="43"/>
                  </a:moveTo>
                  <a:cubicBezTo>
                    <a:pt x="211" y="178"/>
                    <a:pt x="211" y="178"/>
                    <a:pt x="211" y="178"/>
                  </a:cubicBezTo>
                  <a:cubicBezTo>
                    <a:pt x="208" y="178"/>
                    <a:pt x="204" y="178"/>
                    <a:pt x="200" y="180"/>
                  </a:cubicBezTo>
                  <a:cubicBezTo>
                    <a:pt x="145" y="55"/>
                    <a:pt x="145" y="55"/>
                    <a:pt x="145" y="55"/>
                  </a:cubicBezTo>
                  <a:cubicBezTo>
                    <a:pt x="172" y="44"/>
                    <a:pt x="200" y="40"/>
                    <a:pt x="227" y="43"/>
                  </a:cubicBezTo>
                  <a:close/>
                  <a:moveTo>
                    <a:pt x="141" y="57"/>
                  </a:moveTo>
                  <a:cubicBezTo>
                    <a:pt x="195" y="181"/>
                    <a:pt x="195" y="181"/>
                    <a:pt x="195" y="181"/>
                  </a:cubicBezTo>
                  <a:cubicBezTo>
                    <a:pt x="192" y="183"/>
                    <a:pt x="189" y="186"/>
                    <a:pt x="186" y="189"/>
                  </a:cubicBezTo>
                  <a:cubicBezTo>
                    <a:pt x="76" y="108"/>
                    <a:pt x="76" y="108"/>
                    <a:pt x="76" y="108"/>
                  </a:cubicBezTo>
                  <a:cubicBezTo>
                    <a:pt x="93" y="87"/>
                    <a:pt x="114" y="69"/>
                    <a:pt x="141" y="57"/>
                  </a:cubicBezTo>
                  <a:close/>
                  <a:moveTo>
                    <a:pt x="74" y="112"/>
                  </a:moveTo>
                  <a:cubicBezTo>
                    <a:pt x="183" y="193"/>
                    <a:pt x="183" y="193"/>
                    <a:pt x="183" y="193"/>
                  </a:cubicBezTo>
                  <a:cubicBezTo>
                    <a:pt x="181" y="196"/>
                    <a:pt x="180" y="200"/>
                    <a:pt x="179" y="204"/>
                  </a:cubicBezTo>
                  <a:cubicBezTo>
                    <a:pt x="44" y="189"/>
                    <a:pt x="44" y="189"/>
                    <a:pt x="44" y="189"/>
                  </a:cubicBezTo>
                  <a:cubicBezTo>
                    <a:pt x="47" y="161"/>
                    <a:pt x="58" y="135"/>
                    <a:pt x="74" y="112"/>
                  </a:cubicBezTo>
                  <a:close/>
                  <a:moveTo>
                    <a:pt x="43" y="193"/>
                  </a:moveTo>
                  <a:cubicBezTo>
                    <a:pt x="178" y="208"/>
                    <a:pt x="178" y="208"/>
                    <a:pt x="178" y="208"/>
                  </a:cubicBezTo>
                  <a:cubicBezTo>
                    <a:pt x="178" y="212"/>
                    <a:pt x="179" y="216"/>
                    <a:pt x="180" y="220"/>
                  </a:cubicBezTo>
                  <a:cubicBezTo>
                    <a:pt x="56" y="275"/>
                    <a:pt x="56" y="275"/>
                    <a:pt x="56" y="275"/>
                  </a:cubicBezTo>
                  <a:cubicBezTo>
                    <a:pt x="44" y="248"/>
                    <a:pt x="41" y="220"/>
                    <a:pt x="43" y="193"/>
                  </a:cubicBezTo>
                  <a:close/>
                  <a:moveTo>
                    <a:pt x="57" y="279"/>
                  </a:moveTo>
                  <a:cubicBezTo>
                    <a:pt x="182" y="225"/>
                    <a:pt x="182" y="225"/>
                    <a:pt x="182" y="225"/>
                  </a:cubicBezTo>
                  <a:cubicBezTo>
                    <a:pt x="184" y="228"/>
                    <a:pt x="187" y="231"/>
                    <a:pt x="190" y="234"/>
                  </a:cubicBezTo>
                  <a:cubicBezTo>
                    <a:pt x="109" y="343"/>
                    <a:pt x="109" y="343"/>
                    <a:pt x="109" y="343"/>
                  </a:cubicBezTo>
                  <a:cubicBezTo>
                    <a:pt x="87" y="327"/>
                    <a:pt x="69" y="305"/>
                    <a:pt x="57" y="279"/>
                  </a:cubicBezTo>
                  <a:close/>
                  <a:moveTo>
                    <a:pt x="189" y="376"/>
                  </a:moveTo>
                  <a:cubicBezTo>
                    <a:pt x="162" y="373"/>
                    <a:pt x="135" y="362"/>
                    <a:pt x="113" y="346"/>
                  </a:cubicBezTo>
                  <a:cubicBezTo>
                    <a:pt x="193" y="237"/>
                    <a:pt x="193" y="237"/>
                    <a:pt x="193" y="237"/>
                  </a:cubicBezTo>
                  <a:cubicBezTo>
                    <a:pt x="197" y="239"/>
                    <a:pt x="200" y="240"/>
                    <a:pt x="204" y="241"/>
                  </a:cubicBezTo>
                  <a:lnTo>
                    <a:pt x="189" y="376"/>
                  </a:lnTo>
                  <a:close/>
                  <a:moveTo>
                    <a:pt x="194" y="377"/>
                  </a:moveTo>
                  <a:cubicBezTo>
                    <a:pt x="209" y="242"/>
                    <a:pt x="209" y="242"/>
                    <a:pt x="209" y="242"/>
                  </a:cubicBezTo>
                  <a:cubicBezTo>
                    <a:pt x="213" y="242"/>
                    <a:pt x="217" y="241"/>
                    <a:pt x="221" y="240"/>
                  </a:cubicBezTo>
                  <a:cubicBezTo>
                    <a:pt x="275" y="364"/>
                    <a:pt x="275" y="364"/>
                    <a:pt x="275" y="364"/>
                  </a:cubicBezTo>
                  <a:cubicBezTo>
                    <a:pt x="249" y="376"/>
                    <a:pt x="221" y="379"/>
                    <a:pt x="194" y="377"/>
                  </a:cubicBezTo>
                  <a:close/>
                  <a:moveTo>
                    <a:pt x="280" y="362"/>
                  </a:moveTo>
                  <a:cubicBezTo>
                    <a:pt x="225" y="238"/>
                    <a:pt x="225" y="238"/>
                    <a:pt x="225" y="238"/>
                  </a:cubicBezTo>
                  <a:cubicBezTo>
                    <a:pt x="229" y="236"/>
                    <a:pt x="232" y="233"/>
                    <a:pt x="235" y="230"/>
                  </a:cubicBezTo>
                  <a:cubicBezTo>
                    <a:pt x="344" y="311"/>
                    <a:pt x="344" y="311"/>
                    <a:pt x="344" y="311"/>
                  </a:cubicBezTo>
                  <a:cubicBezTo>
                    <a:pt x="328" y="333"/>
                    <a:pt x="306" y="350"/>
                    <a:pt x="280" y="362"/>
                  </a:cubicBezTo>
                  <a:close/>
                  <a:moveTo>
                    <a:pt x="347" y="307"/>
                  </a:moveTo>
                  <a:cubicBezTo>
                    <a:pt x="237" y="227"/>
                    <a:pt x="237" y="227"/>
                    <a:pt x="237" y="227"/>
                  </a:cubicBezTo>
                  <a:cubicBezTo>
                    <a:pt x="239" y="223"/>
                    <a:pt x="241" y="219"/>
                    <a:pt x="242" y="215"/>
                  </a:cubicBezTo>
                  <a:cubicBezTo>
                    <a:pt x="377" y="230"/>
                    <a:pt x="377" y="230"/>
                    <a:pt x="377" y="230"/>
                  </a:cubicBezTo>
                  <a:cubicBezTo>
                    <a:pt x="373" y="258"/>
                    <a:pt x="363" y="285"/>
                    <a:pt x="347" y="307"/>
                  </a:cubicBezTo>
                  <a:close/>
                  <a:moveTo>
                    <a:pt x="377" y="226"/>
                  </a:moveTo>
                  <a:cubicBezTo>
                    <a:pt x="242" y="211"/>
                    <a:pt x="242" y="211"/>
                    <a:pt x="242" y="211"/>
                  </a:cubicBezTo>
                  <a:cubicBezTo>
                    <a:pt x="242" y="207"/>
                    <a:pt x="242" y="203"/>
                    <a:pt x="240" y="199"/>
                  </a:cubicBezTo>
                  <a:cubicBezTo>
                    <a:pt x="365" y="144"/>
                    <a:pt x="365" y="144"/>
                    <a:pt x="365" y="144"/>
                  </a:cubicBezTo>
                  <a:cubicBezTo>
                    <a:pt x="376" y="171"/>
                    <a:pt x="380" y="199"/>
                    <a:pt x="377" y="226"/>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7" name="Freeform 12"/>
            <p:cNvSpPr>
              <a:spLocks noEditPoints="1"/>
            </p:cNvSpPr>
            <p:nvPr/>
          </p:nvSpPr>
          <p:spPr bwMode="auto">
            <a:xfrm>
              <a:off x="8782050" y="1476375"/>
              <a:ext cx="358775" cy="358775"/>
            </a:xfrm>
            <a:custGeom>
              <a:avLst/>
              <a:gdLst>
                <a:gd name="T0" fmla="*/ 111 w 199"/>
                <a:gd name="T1" fmla="*/ 198 h 199"/>
                <a:gd name="T2" fmla="*/ 119 w 199"/>
                <a:gd name="T3" fmla="*/ 182 h 199"/>
                <a:gd name="T4" fmla="*/ 139 w 199"/>
                <a:gd name="T5" fmla="*/ 191 h 199"/>
                <a:gd name="T6" fmla="*/ 142 w 199"/>
                <a:gd name="T7" fmla="*/ 173 h 199"/>
                <a:gd name="T8" fmla="*/ 163 w 199"/>
                <a:gd name="T9" fmla="*/ 176 h 199"/>
                <a:gd name="T10" fmla="*/ 161 w 199"/>
                <a:gd name="T11" fmla="*/ 159 h 199"/>
                <a:gd name="T12" fmla="*/ 182 w 199"/>
                <a:gd name="T13" fmla="*/ 155 h 199"/>
                <a:gd name="T14" fmla="*/ 175 w 199"/>
                <a:gd name="T15" fmla="*/ 139 h 199"/>
                <a:gd name="T16" fmla="*/ 194 w 199"/>
                <a:gd name="T17" fmla="*/ 130 h 199"/>
                <a:gd name="T18" fmla="*/ 183 w 199"/>
                <a:gd name="T19" fmla="*/ 116 h 199"/>
                <a:gd name="T20" fmla="*/ 199 w 199"/>
                <a:gd name="T21" fmla="*/ 102 h 199"/>
                <a:gd name="T22" fmla="*/ 184 w 199"/>
                <a:gd name="T23" fmla="*/ 92 h 199"/>
                <a:gd name="T24" fmla="*/ 196 w 199"/>
                <a:gd name="T25" fmla="*/ 73 h 199"/>
                <a:gd name="T26" fmla="*/ 179 w 199"/>
                <a:gd name="T27" fmla="*/ 68 h 199"/>
                <a:gd name="T28" fmla="*/ 191 w 199"/>
                <a:gd name="T29" fmla="*/ 59 h 199"/>
                <a:gd name="T30" fmla="*/ 171 w 199"/>
                <a:gd name="T31" fmla="*/ 53 h 199"/>
                <a:gd name="T32" fmla="*/ 176 w 199"/>
                <a:gd name="T33" fmla="*/ 36 h 199"/>
                <a:gd name="T34" fmla="*/ 155 w 199"/>
                <a:gd name="T35" fmla="*/ 34 h 199"/>
                <a:gd name="T36" fmla="*/ 155 w 199"/>
                <a:gd name="T37" fmla="*/ 17 h 199"/>
                <a:gd name="T38" fmla="*/ 134 w 199"/>
                <a:gd name="T39" fmla="*/ 22 h 199"/>
                <a:gd name="T40" fmla="*/ 130 w 199"/>
                <a:gd name="T41" fmla="*/ 4 h 199"/>
                <a:gd name="T42" fmla="*/ 111 w 199"/>
                <a:gd name="T43" fmla="*/ 15 h 199"/>
                <a:gd name="T44" fmla="*/ 102 w 199"/>
                <a:gd name="T45" fmla="*/ 0 h 199"/>
                <a:gd name="T46" fmla="*/ 86 w 199"/>
                <a:gd name="T47" fmla="*/ 15 h 199"/>
                <a:gd name="T48" fmla="*/ 73 w 199"/>
                <a:gd name="T49" fmla="*/ 3 h 199"/>
                <a:gd name="T50" fmla="*/ 63 w 199"/>
                <a:gd name="T51" fmla="*/ 22 h 199"/>
                <a:gd name="T52" fmla="*/ 47 w 199"/>
                <a:gd name="T53" fmla="*/ 14 h 199"/>
                <a:gd name="T54" fmla="*/ 43 w 199"/>
                <a:gd name="T55" fmla="*/ 36 h 199"/>
                <a:gd name="T56" fmla="*/ 25 w 199"/>
                <a:gd name="T57" fmla="*/ 32 h 199"/>
                <a:gd name="T58" fmla="*/ 27 w 199"/>
                <a:gd name="T59" fmla="*/ 54 h 199"/>
                <a:gd name="T60" fmla="*/ 10 w 199"/>
                <a:gd name="T61" fmla="*/ 56 h 199"/>
                <a:gd name="T62" fmla="*/ 17 w 199"/>
                <a:gd name="T63" fmla="*/ 76 h 199"/>
                <a:gd name="T64" fmla="*/ 1 w 199"/>
                <a:gd name="T65" fmla="*/ 83 h 199"/>
                <a:gd name="T66" fmla="*/ 14 w 199"/>
                <a:gd name="T67" fmla="*/ 100 h 199"/>
                <a:gd name="T68" fmla="*/ 0 w 199"/>
                <a:gd name="T69" fmla="*/ 111 h 199"/>
                <a:gd name="T70" fmla="*/ 18 w 199"/>
                <a:gd name="T71" fmla="*/ 124 h 199"/>
                <a:gd name="T72" fmla="*/ 8 w 199"/>
                <a:gd name="T73" fmla="*/ 139 h 199"/>
                <a:gd name="T74" fmla="*/ 14 w 199"/>
                <a:gd name="T75" fmla="*/ 151 h 199"/>
                <a:gd name="T76" fmla="*/ 32 w 199"/>
                <a:gd name="T77" fmla="*/ 152 h 199"/>
                <a:gd name="T78" fmla="*/ 32 w 199"/>
                <a:gd name="T79" fmla="*/ 173 h 199"/>
                <a:gd name="T80" fmla="*/ 50 w 199"/>
                <a:gd name="T81" fmla="*/ 168 h 199"/>
                <a:gd name="T82" fmla="*/ 56 w 199"/>
                <a:gd name="T83" fmla="*/ 189 h 199"/>
                <a:gd name="T84" fmla="*/ 71 w 199"/>
                <a:gd name="T85" fmla="*/ 180 h 199"/>
                <a:gd name="T86" fmla="*/ 83 w 199"/>
                <a:gd name="T87" fmla="*/ 198 h 199"/>
                <a:gd name="T88" fmla="*/ 95 w 199"/>
                <a:gd name="T89" fmla="*/ 184 h 199"/>
                <a:gd name="T90" fmla="*/ 32 w 199"/>
                <a:gd name="T91" fmla="*/ 129 h 199"/>
                <a:gd name="T92" fmla="*/ 167 w 199"/>
                <a:gd name="T93" fmla="*/ 70 h 199"/>
                <a:gd name="T94" fmla="*/ 32 w 199"/>
                <a:gd name="T95" fmla="*/ 12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199">
                  <a:moveTo>
                    <a:pt x="97" y="199"/>
                  </a:moveTo>
                  <a:cubicBezTo>
                    <a:pt x="102" y="199"/>
                    <a:pt x="107" y="199"/>
                    <a:pt x="111" y="198"/>
                  </a:cubicBezTo>
                  <a:cubicBezTo>
                    <a:pt x="112" y="184"/>
                    <a:pt x="112" y="184"/>
                    <a:pt x="112" y="184"/>
                  </a:cubicBezTo>
                  <a:cubicBezTo>
                    <a:pt x="115" y="183"/>
                    <a:pt x="117" y="183"/>
                    <a:pt x="119" y="182"/>
                  </a:cubicBezTo>
                  <a:cubicBezTo>
                    <a:pt x="125" y="196"/>
                    <a:pt x="125" y="196"/>
                    <a:pt x="125" y="196"/>
                  </a:cubicBezTo>
                  <a:cubicBezTo>
                    <a:pt x="130" y="194"/>
                    <a:pt x="134" y="193"/>
                    <a:pt x="139" y="191"/>
                  </a:cubicBezTo>
                  <a:cubicBezTo>
                    <a:pt x="136" y="176"/>
                    <a:pt x="136" y="176"/>
                    <a:pt x="136" y="176"/>
                  </a:cubicBezTo>
                  <a:cubicBezTo>
                    <a:pt x="138" y="176"/>
                    <a:pt x="140" y="174"/>
                    <a:pt x="142" y="173"/>
                  </a:cubicBezTo>
                  <a:cubicBezTo>
                    <a:pt x="152" y="184"/>
                    <a:pt x="152" y="184"/>
                    <a:pt x="152" y="184"/>
                  </a:cubicBezTo>
                  <a:cubicBezTo>
                    <a:pt x="156" y="182"/>
                    <a:pt x="159" y="179"/>
                    <a:pt x="163" y="176"/>
                  </a:cubicBezTo>
                  <a:cubicBezTo>
                    <a:pt x="156" y="163"/>
                    <a:pt x="156" y="163"/>
                    <a:pt x="156" y="163"/>
                  </a:cubicBezTo>
                  <a:cubicBezTo>
                    <a:pt x="158" y="162"/>
                    <a:pt x="159" y="160"/>
                    <a:pt x="161" y="159"/>
                  </a:cubicBezTo>
                  <a:cubicBezTo>
                    <a:pt x="173" y="166"/>
                    <a:pt x="173" y="166"/>
                    <a:pt x="173" y="166"/>
                  </a:cubicBezTo>
                  <a:cubicBezTo>
                    <a:pt x="177" y="163"/>
                    <a:pt x="179" y="159"/>
                    <a:pt x="182" y="155"/>
                  </a:cubicBezTo>
                  <a:cubicBezTo>
                    <a:pt x="172" y="145"/>
                    <a:pt x="172" y="145"/>
                    <a:pt x="172" y="145"/>
                  </a:cubicBezTo>
                  <a:cubicBezTo>
                    <a:pt x="173" y="143"/>
                    <a:pt x="174" y="141"/>
                    <a:pt x="175" y="139"/>
                  </a:cubicBezTo>
                  <a:cubicBezTo>
                    <a:pt x="189" y="143"/>
                    <a:pt x="189" y="143"/>
                    <a:pt x="189" y="143"/>
                  </a:cubicBezTo>
                  <a:cubicBezTo>
                    <a:pt x="191" y="138"/>
                    <a:pt x="193" y="134"/>
                    <a:pt x="194" y="130"/>
                  </a:cubicBezTo>
                  <a:cubicBezTo>
                    <a:pt x="181" y="123"/>
                    <a:pt x="181" y="123"/>
                    <a:pt x="181" y="123"/>
                  </a:cubicBezTo>
                  <a:cubicBezTo>
                    <a:pt x="182" y="120"/>
                    <a:pt x="183" y="118"/>
                    <a:pt x="183" y="116"/>
                  </a:cubicBezTo>
                  <a:cubicBezTo>
                    <a:pt x="198" y="116"/>
                    <a:pt x="198" y="116"/>
                    <a:pt x="198" y="116"/>
                  </a:cubicBezTo>
                  <a:cubicBezTo>
                    <a:pt x="199" y="111"/>
                    <a:pt x="199" y="106"/>
                    <a:pt x="199" y="102"/>
                  </a:cubicBezTo>
                  <a:cubicBezTo>
                    <a:pt x="185" y="98"/>
                    <a:pt x="185" y="98"/>
                    <a:pt x="185" y="98"/>
                  </a:cubicBezTo>
                  <a:cubicBezTo>
                    <a:pt x="185" y="96"/>
                    <a:pt x="184" y="94"/>
                    <a:pt x="184" y="92"/>
                  </a:cubicBezTo>
                  <a:cubicBezTo>
                    <a:pt x="198" y="87"/>
                    <a:pt x="198" y="87"/>
                    <a:pt x="198" y="87"/>
                  </a:cubicBezTo>
                  <a:cubicBezTo>
                    <a:pt x="198" y="83"/>
                    <a:pt x="197" y="78"/>
                    <a:pt x="196" y="73"/>
                  </a:cubicBezTo>
                  <a:cubicBezTo>
                    <a:pt x="181" y="75"/>
                    <a:pt x="181" y="75"/>
                    <a:pt x="181" y="75"/>
                  </a:cubicBezTo>
                  <a:cubicBezTo>
                    <a:pt x="180" y="72"/>
                    <a:pt x="180" y="70"/>
                    <a:pt x="179" y="68"/>
                  </a:cubicBezTo>
                  <a:cubicBezTo>
                    <a:pt x="191" y="60"/>
                    <a:pt x="191" y="60"/>
                    <a:pt x="191" y="60"/>
                  </a:cubicBezTo>
                  <a:cubicBezTo>
                    <a:pt x="191" y="60"/>
                    <a:pt x="191" y="60"/>
                    <a:pt x="191" y="59"/>
                  </a:cubicBezTo>
                  <a:cubicBezTo>
                    <a:pt x="189" y="55"/>
                    <a:pt x="187" y="51"/>
                    <a:pt x="185" y="47"/>
                  </a:cubicBezTo>
                  <a:cubicBezTo>
                    <a:pt x="171" y="53"/>
                    <a:pt x="171" y="53"/>
                    <a:pt x="171" y="53"/>
                  </a:cubicBezTo>
                  <a:cubicBezTo>
                    <a:pt x="169" y="51"/>
                    <a:pt x="168" y="49"/>
                    <a:pt x="167" y="47"/>
                  </a:cubicBezTo>
                  <a:cubicBezTo>
                    <a:pt x="176" y="36"/>
                    <a:pt x="176" y="36"/>
                    <a:pt x="176" y="36"/>
                  </a:cubicBezTo>
                  <a:cubicBezTo>
                    <a:pt x="173" y="32"/>
                    <a:pt x="170" y="29"/>
                    <a:pt x="166" y="25"/>
                  </a:cubicBezTo>
                  <a:cubicBezTo>
                    <a:pt x="155" y="34"/>
                    <a:pt x="155" y="34"/>
                    <a:pt x="155" y="34"/>
                  </a:cubicBezTo>
                  <a:cubicBezTo>
                    <a:pt x="153" y="33"/>
                    <a:pt x="151" y="32"/>
                    <a:pt x="149" y="30"/>
                  </a:cubicBezTo>
                  <a:cubicBezTo>
                    <a:pt x="155" y="17"/>
                    <a:pt x="155" y="17"/>
                    <a:pt x="155" y="17"/>
                  </a:cubicBezTo>
                  <a:cubicBezTo>
                    <a:pt x="151" y="14"/>
                    <a:pt x="147" y="12"/>
                    <a:pt x="143" y="10"/>
                  </a:cubicBezTo>
                  <a:cubicBezTo>
                    <a:pt x="134" y="22"/>
                    <a:pt x="134" y="22"/>
                    <a:pt x="134" y="22"/>
                  </a:cubicBezTo>
                  <a:cubicBezTo>
                    <a:pt x="132" y="21"/>
                    <a:pt x="130" y="20"/>
                    <a:pt x="128" y="19"/>
                  </a:cubicBezTo>
                  <a:cubicBezTo>
                    <a:pt x="130" y="4"/>
                    <a:pt x="130" y="4"/>
                    <a:pt x="130" y="4"/>
                  </a:cubicBezTo>
                  <a:cubicBezTo>
                    <a:pt x="125" y="3"/>
                    <a:pt x="120" y="2"/>
                    <a:pt x="116" y="1"/>
                  </a:cubicBezTo>
                  <a:cubicBezTo>
                    <a:pt x="111" y="15"/>
                    <a:pt x="111" y="15"/>
                    <a:pt x="111" y="15"/>
                  </a:cubicBezTo>
                  <a:cubicBezTo>
                    <a:pt x="108" y="15"/>
                    <a:pt x="106" y="14"/>
                    <a:pt x="104" y="14"/>
                  </a:cubicBezTo>
                  <a:cubicBezTo>
                    <a:pt x="102" y="0"/>
                    <a:pt x="102" y="0"/>
                    <a:pt x="102" y="0"/>
                  </a:cubicBezTo>
                  <a:cubicBezTo>
                    <a:pt x="97" y="0"/>
                    <a:pt x="92" y="0"/>
                    <a:pt x="87" y="0"/>
                  </a:cubicBezTo>
                  <a:cubicBezTo>
                    <a:pt x="86" y="15"/>
                    <a:pt x="86" y="15"/>
                    <a:pt x="86" y="15"/>
                  </a:cubicBezTo>
                  <a:cubicBezTo>
                    <a:pt x="84" y="15"/>
                    <a:pt x="82" y="16"/>
                    <a:pt x="80" y="16"/>
                  </a:cubicBezTo>
                  <a:cubicBezTo>
                    <a:pt x="73" y="3"/>
                    <a:pt x="73" y="3"/>
                    <a:pt x="73" y="3"/>
                  </a:cubicBezTo>
                  <a:cubicBezTo>
                    <a:pt x="69" y="4"/>
                    <a:pt x="64" y="6"/>
                    <a:pt x="60" y="8"/>
                  </a:cubicBezTo>
                  <a:cubicBezTo>
                    <a:pt x="63" y="22"/>
                    <a:pt x="63" y="22"/>
                    <a:pt x="63" y="22"/>
                  </a:cubicBezTo>
                  <a:cubicBezTo>
                    <a:pt x="61" y="23"/>
                    <a:pt x="59" y="24"/>
                    <a:pt x="57" y="25"/>
                  </a:cubicBezTo>
                  <a:cubicBezTo>
                    <a:pt x="47" y="14"/>
                    <a:pt x="47" y="14"/>
                    <a:pt x="47" y="14"/>
                  </a:cubicBezTo>
                  <a:cubicBezTo>
                    <a:pt x="43" y="17"/>
                    <a:pt x="39" y="20"/>
                    <a:pt x="36" y="23"/>
                  </a:cubicBezTo>
                  <a:cubicBezTo>
                    <a:pt x="43" y="36"/>
                    <a:pt x="43" y="36"/>
                    <a:pt x="43" y="36"/>
                  </a:cubicBezTo>
                  <a:cubicBezTo>
                    <a:pt x="41" y="37"/>
                    <a:pt x="40" y="39"/>
                    <a:pt x="38" y="40"/>
                  </a:cubicBezTo>
                  <a:cubicBezTo>
                    <a:pt x="25" y="32"/>
                    <a:pt x="25" y="32"/>
                    <a:pt x="25" y="32"/>
                  </a:cubicBezTo>
                  <a:cubicBezTo>
                    <a:pt x="22" y="36"/>
                    <a:pt x="19" y="40"/>
                    <a:pt x="17" y="44"/>
                  </a:cubicBezTo>
                  <a:cubicBezTo>
                    <a:pt x="27" y="54"/>
                    <a:pt x="27" y="54"/>
                    <a:pt x="27" y="54"/>
                  </a:cubicBezTo>
                  <a:cubicBezTo>
                    <a:pt x="26" y="56"/>
                    <a:pt x="25" y="58"/>
                    <a:pt x="24" y="60"/>
                  </a:cubicBezTo>
                  <a:cubicBezTo>
                    <a:pt x="10" y="56"/>
                    <a:pt x="10" y="56"/>
                    <a:pt x="10" y="56"/>
                  </a:cubicBezTo>
                  <a:cubicBezTo>
                    <a:pt x="8" y="60"/>
                    <a:pt x="6" y="65"/>
                    <a:pt x="4" y="69"/>
                  </a:cubicBezTo>
                  <a:cubicBezTo>
                    <a:pt x="17" y="76"/>
                    <a:pt x="17" y="76"/>
                    <a:pt x="17" y="76"/>
                  </a:cubicBezTo>
                  <a:cubicBezTo>
                    <a:pt x="17" y="78"/>
                    <a:pt x="16" y="80"/>
                    <a:pt x="16" y="83"/>
                  </a:cubicBezTo>
                  <a:cubicBezTo>
                    <a:pt x="1" y="83"/>
                    <a:pt x="1" y="83"/>
                    <a:pt x="1" y="83"/>
                  </a:cubicBezTo>
                  <a:cubicBezTo>
                    <a:pt x="0" y="88"/>
                    <a:pt x="0" y="92"/>
                    <a:pt x="0" y="97"/>
                  </a:cubicBezTo>
                  <a:cubicBezTo>
                    <a:pt x="14" y="100"/>
                    <a:pt x="14" y="100"/>
                    <a:pt x="14" y="100"/>
                  </a:cubicBezTo>
                  <a:cubicBezTo>
                    <a:pt x="14" y="102"/>
                    <a:pt x="14" y="105"/>
                    <a:pt x="15" y="107"/>
                  </a:cubicBezTo>
                  <a:cubicBezTo>
                    <a:pt x="0" y="111"/>
                    <a:pt x="0" y="111"/>
                    <a:pt x="0" y="111"/>
                  </a:cubicBezTo>
                  <a:cubicBezTo>
                    <a:pt x="1" y="116"/>
                    <a:pt x="2" y="121"/>
                    <a:pt x="3" y="125"/>
                  </a:cubicBezTo>
                  <a:cubicBezTo>
                    <a:pt x="18" y="124"/>
                    <a:pt x="18" y="124"/>
                    <a:pt x="18" y="124"/>
                  </a:cubicBezTo>
                  <a:cubicBezTo>
                    <a:pt x="19" y="126"/>
                    <a:pt x="19" y="128"/>
                    <a:pt x="20" y="130"/>
                  </a:cubicBezTo>
                  <a:cubicBezTo>
                    <a:pt x="8" y="139"/>
                    <a:pt x="8" y="139"/>
                    <a:pt x="8" y="139"/>
                  </a:cubicBezTo>
                  <a:cubicBezTo>
                    <a:pt x="8" y="139"/>
                    <a:pt x="8" y="139"/>
                    <a:pt x="8" y="139"/>
                  </a:cubicBezTo>
                  <a:cubicBezTo>
                    <a:pt x="10" y="144"/>
                    <a:pt x="12" y="148"/>
                    <a:pt x="14" y="151"/>
                  </a:cubicBezTo>
                  <a:cubicBezTo>
                    <a:pt x="28" y="146"/>
                    <a:pt x="28" y="146"/>
                    <a:pt x="28" y="146"/>
                  </a:cubicBezTo>
                  <a:cubicBezTo>
                    <a:pt x="29" y="148"/>
                    <a:pt x="31" y="150"/>
                    <a:pt x="32" y="152"/>
                  </a:cubicBezTo>
                  <a:cubicBezTo>
                    <a:pt x="23" y="163"/>
                    <a:pt x="23" y="163"/>
                    <a:pt x="23" y="163"/>
                  </a:cubicBezTo>
                  <a:cubicBezTo>
                    <a:pt x="26" y="167"/>
                    <a:pt x="29" y="170"/>
                    <a:pt x="32" y="173"/>
                  </a:cubicBezTo>
                  <a:cubicBezTo>
                    <a:pt x="44" y="164"/>
                    <a:pt x="44" y="164"/>
                    <a:pt x="44" y="164"/>
                  </a:cubicBezTo>
                  <a:cubicBezTo>
                    <a:pt x="46" y="166"/>
                    <a:pt x="48" y="167"/>
                    <a:pt x="50" y="168"/>
                  </a:cubicBezTo>
                  <a:cubicBezTo>
                    <a:pt x="44" y="182"/>
                    <a:pt x="44" y="182"/>
                    <a:pt x="44" y="182"/>
                  </a:cubicBezTo>
                  <a:cubicBezTo>
                    <a:pt x="48" y="185"/>
                    <a:pt x="52" y="187"/>
                    <a:pt x="56" y="189"/>
                  </a:cubicBezTo>
                  <a:cubicBezTo>
                    <a:pt x="65" y="177"/>
                    <a:pt x="65" y="177"/>
                    <a:pt x="65" y="177"/>
                  </a:cubicBezTo>
                  <a:cubicBezTo>
                    <a:pt x="67" y="178"/>
                    <a:pt x="69" y="179"/>
                    <a:pt x="71" y="180"/>
                  </a:cubicBezTo>
                  <a:cubicBezTo>
                    <a:pt x="69" y="194"/>
                    <a:pt x="69" y="194"/>
                    <a:pt x="69" y="194"/>
                  </a:cubicBezTo>
                  <a:cubicBezTo>
                    <a:pt x="74" y="196"/>
                    <a:pt x="78" y="197"/>
                    <a:pt x="83" y="198"/>
                  </a:cubicBezTo>
                  <a:cubicBezTo>
                    <a:pt x="88" y="184"/>
                    <a:pt x="88" y="184"/>
                    <a:pt x="88" y="184"/>
                  </a:cubicBezTo>
                  <a:cubicBezTo>
                    <a:pt x="90" y="184"/>
                    <a:pt x="93" y="184"/>
                    <a:pt x="95" y="184"/>
                  </a:cubicBezTo>
                  <a:lnTo>
                    <a:pt x="97" y="199"/>
                  </a:lnTo>
                  <a:close/>
                  <a:moveTo>
                    <a:pt x="32" y="129"/>
                  </a:moveTo>
                  <a:cubicBezTo>
                    <a:pt x="16" y="92"/>
                    <a:pt x="33" y="48"/>
                    <a:pt x="70" y="32"/>
                  </a:cubicBezTo>
                  <a:cubicBezTo>
                    <a:pt x="107" y="16"/>
                    <a:pt x="151" y="33"/>
                    <a:pt x="167" y="70"/>
                  </a:cubicBezTo>
                  <a:cubicBezTo>
                    <a:pt x="183" y="107"/>
                    <a:pt x="166" y="150"/>
                    <a:pt x="129" y="167"/>
                  </a:cubicBezTo>
                  <a:cubicBezTo>
                    <a:pt x="92" y="183"/>
                    <a:pt x="48" y="166"/>
                    <a:pt x="32" y="129"/>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8" name="Freeform 13"/>
            <p:cNvSpPr>
              <a:spLocks noEditPoints="1"/>
            </p:cNvSpPr>
            <p:nvPr/>
          </p:nvSpPr>
          <p:spPr bwMode="auto">
            <a:xfrm>
              <a:off x="8816975" y="1509713"/>
              <a:ext cx="288925" cy="290513"/>
            </a:xfrm>
            <a:custGeom>
              <a:avLst/>
              <a:gdLst>
                <a:gd name="T0" fmla="*/ 145 w 161"/>
                <a:gd name="T1" fmla="*/ 52 h 161"/>
                <a:gd name="T2" fmla="*/ 52 w 161"/>
                <a:gd name="T3" fmla="*/ 15 h 161"/>
                <a:gd name="T4" fmla="*/ 16 w 161"/>
                <a:gd name="T5" fmla="*/ 109 h 161"/>
                <a:gd name="T6" fmla="*/ 109 w 161"/>
                <a:gd name="T7" fmla="*/ 145 h 161"/>
                <a:gd name="T8" fmla="*/ 145 w 161"/>
                <a:gd name="T9" fmla="*/ 52 h 161"/>
                <a:gd name="T10" fmla="*/ 25 w 161"/>
                <a:gd name="T11" fmla="*/ 104 h 161"/>
                <a:gd name="T12" fmla="*/ 56 w 161"/>
                <a:gd name="T13" fmla="*/ 25 h 161"/>
                <a:gd name="T14" fmla="*/ 135 w 161"/>
                <a:gd name="T15" fmla="*/ 56 h 161"/>
                <a:gd name="T16" fmla="*/ 105 w 161"/>
                <a:gd name="T17" fmla="*/ 135 h 161"/>
                <a:gd name="T18" fmla="*/ 25 w 161"/>
                <a:gd name="T19"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1">
                  <a:moveTo>
                    <a:pt x="145" y="52"/>
                  </a:moveTo>
                  <a:cubicBezTo>
                    <a:pt x="130" y="16"/>
                    <a:pt x="88" y="0"/>
                    <a:pt x="52" y="15"/>
                  </a:cubicBezTo>
                  <a:cubicBezTo>
                    <a:pt x="16" y="31"/>
                    <a:pt x="0" y="73"/>
                    <a:pt x="16" y="109"/>
                  </a:cubicBezTo>
                  <a:cubicBezTo>
                    <a:pt x="31" y="145"/>
                    <a:pt x="73" y="161"/>
                    <a:pt x="109" y="145"/>
                  </a:cubicBezTo>
                  <a:cubicBezTo>
                    <a:pt x="145" y="130"/>
                    <a:pt x="161" y="88"/>
                    <a:pt x="145" y="52"/>
                  </a:cubicBezTo>
                  <a:close/>
                  <a:moveTo>
                    <a:pt x="25" y="104"/>
                  </a:moveTo>
                  <a:cubicBezTo>
                    <a:pt x="12" y="74"/>
                    <a:pt x="26" y="39"/>
                    <a:pt x="56" y="25"/>
                  </a:cubicBezTo>
                  <a:cubicBezTo>
                    <a:pt x="87" y="12"/>
                    <a:pt x="122" y="26"/>
                    <a:pt x="135" y="56"/>
                  </a:cubicBezTo>
                  <a:cubicBezTo>
                    <a:pt x="149" y="87"/>
                    <a:pt x="135" y="122"/>
                    <a:pt x="105" y="135"/>
                  </a:cubicBezTo>
                  <a:cubicBezTo>
                    <a:pt x="74" y="149"/>
                    <a:pt x="39" y="135"/>
                    <a:pt x="25" y="104"/>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9" name="Freeform 14"/>
            <p:cNvSpPr>
              <a:spLocks noEditPoints="1"/>
            </p:cNvSpPr>
            <p:nvPr/>
          </p:nvSpPr>
          <p:spPr bwMode="auto">
            <a:xfrm>
              <a:off x="8947150" y="1803400"/>
              <a:ext cx="417513" cy="415925"/>
            </a:xfrm>
            <a:custGeom>
              <a:avLst/>
              <a:gdLst>
                <a:gd name="T0" fmla="*/ 91 w 231"/>
                <a:gd name="T1" fmla="*/ 214 h 231"/>
                <a:gd name="T2" fmla="*/ 102 w 231"/>
                <a:gd name="T3" fmla="*/ 216 h 231"/>
                <a:gd name="T4" fmla="*/ 116 w 231"/>
                <a:gd name="T5" fmla="*/ 231 h 231"/>
                <a:gd name="T6" fmla="*/ 127 w 231"/>
                <a:gd name="T7" fmla="*/ 217 h 231"/>
                <a:gd name="T8" fmla="*/ 139 w 231"/>
                <a:gd name="T9" fmla="*/ 215 h 231"/>
                <a:gd name="T10" fmla="*/ 160 w 231"/>
                <a:gd name="T11" fmla="*/ 223 h 231"/>
                <a:gd name="T12" fmla="*/ 170 w 231"/>
                <a:gd name="T13" fmla="*/ 218 h 231"/>
                <a:gd name="T14" fmla="*/ 177 w 231"/>
                <a:gd name="T15" fmla="*/ 196 h 231"/>
                <a:gd name="T16" fmla="*/ 186 w 231"/>
                <a:gd name="T17" fmla="*/ 189 h 231"/>
                <a:gd name="T18" fmla="*/ 208 w 231"/>
                <a:gd name="T19" fmla="*/ 185 h 231"/>
                <a:gd name="T20" fmla="*/ 215 w 231"/>
                <a:gd name="T21" fmla="*/ 175 h 231"/>
                <a:gd name="T22" fmla="*/ 210 w 231"/>
                <a:gd name="T23" fmla="*/ 153 h 231"/>
                <a:gd name="T24" fmla="*/ 214 w 231"/>
                <a:gd name="T25" fmla="*/ 142 h 231"/>
                <a:gd name="T26" fmla="*/ 231 w 231"/>
                <a:gd name="T27" fmla="*/ 127 h 231"/>
                <a:gd name="T28" fmla="*/ 231 w 231"/>
                <a:gd name="T29" fmla="*/ 116 h 231"/>
                <a:gd name="T30" fmla="*/ 216 w 231"/>
                <a:gd name="T31" fmla="*/ 99 h 231"/>
                <a:gd name="T32" fmla="*/ 213 w 231"/>
                <a:gd name="T33" fmla="*/ 88 h 231"/>
                <a:gd name="T34" fmla="*/ 220 w 231"/>
                <a:gd name="T35" fmla="*/ 67 h 231"/>
                <a:gd name="T36" fmla="*/ 215 w 231"/>
                <a:gd name="T37" fmla="*/ 56 h 231"/>
                <a:gd name="T38" fmla="*/ 193 w 231"/>
                <a:gd name="T39" fmla="*/ 50 h 231"/>
                <a:gd name="T40" fmla="*/ 185 w 231"/>
                <a:gd name="T41" fmla="*/ 42 h 231"/>
                <a:gd name="T42" fmla="*/ 180 w 231"/>
                <a:gd name="T43" fmla="*/ 20 h 231"/>
                <a:gd name="T44" fmla="*/ 170 w 231"/>
                <a:gd name="T45" fmla="*/ 14 h 231"/>
                <a:gd name="T46" fmla="*/ 149 w 231"/>
                <a:gd name="T47" fmla="*/ 20 h 231"/>
                <a:gd name="T48" fmla="*/ 138 w 231"/>
                <a:gd name="T49" fmla="*/ 17 h 231"/>
                <a:gd name="T50" fmla="*/ 122 w 231"/>
                <a:gd name="T51" fmla="*/ 0 h 231"/>
                <a:gd name="T52" fmla="*/ 113 w 231"/>
                <a:gd name="T53" fmla="*/ 14 h 231"/>
                <a:gd name="T54" fmla="*/ 101 w 231"/>
                <a:gd name="T55" fmla="*/ 15 h 231"/>
                <a:gd name="T56" fmla="*/ 81 w 231"/>
                <a:gd name="T57" fmla="*/ 5 h 231"/>
                <a:gd name="T58" fmla="*/ 70 w 231"/>
                <a:gd name="T59" fmla="*/ 9 h 231"/>
                <a:gd name="T60" fmla="*/ 61 w 231"/>
                <a:gd name="T61" fmla="*/ 30 h 231"/>
                <a:gd name="T62" fmla="*/ 52 w 231"/>
                <a:gd name="T63" fmla="*/ 37 h 231"/>
                <a:gd name="T64" fmla="*/ 30 w 231"/>
                <a:gd name="T65" fmla="*/ 38 h 231"/>
                <a:gd name="T66" fmla="*/ 22 w 231"/>
                <a:gd name="T67" fmla="*/ 47 h 231"/>
                <a:gd name="T68" fmla="*/ 25 w 231"/>
                <a:gd name="T69" fmla="*/ 70 h 231"/>
                <a:gd name="T70" fmla="*/ 20 w 231"/>
                <a:gd name="T71" fmla="*/ 80 h 231"/>
                <a:gd name="T72" fmla="*/ 2 w 231"/>
                <a:gd name="T73" fmla="*/ 93 h 231"/>
                <a:gd name="T74" fmla="*/ 0 w 231"/>
                <a:gd name="T75" fmla="*/ 105 h 231"/>
                <a:gd name="T76" fmla="*/ 14 w 231"/>
                <a:gd name="T77" fmla="*/ 123 h 231"/>
                <a:gd name="T78" fmla="*/ 16 w 231"/>
                <a:gd name="T79" fmla="*/ 134 h 231"/>
                <a:gd name="T80" fmla="*/ 7 w 231"/>
                <a:gd name="T81" fmla="*/ 155 h 231"/>
                <a:gd name="T82" fmla="*/ 11 w 231"/>
                <a:gd name="T83" fmla="*/ 166 h 231"/>
                <a:gd name="T84" fmla="*/ 32 w 231"/>
                <a:gd name="T85" fmla="*/ 174 h 231"/>
                <a:gd name="T86" fmla="*/ 39 w 231"/>
                <a:gd name="T87" fmla="*/ 183 h 231"/>
                <a:gd name="T88" fmla="*/ 42 w 231"/>
                <a:gd name="T89" fmla="*/ 205 h 231"/>
                <a:gd name="T90" fmla="*/ 52 w 231"/>
                <a:gd name="T91" fmla="*/ 212 h 231"/>
                <a:gd name="T92" fmla="*/ 74 w 231"/>
                <a:gd name="T93" fmla="*/ 208 h 231"/>
                <a:gd name="T94" fmla="*/ 176 w 231"/>
                <a:gd name="T95" fmla="*/ 87 h 231"/>
                <a:gd name="T96" fmla="*/ 147 w 231"/>
                <a:gd name="T97" fmla="*/ 116 h 231"/>
                <a:gd name="T98" fmla="*/ 144 w 231"/>
                <a:gd name="T99" fmla="*/ 55 h 231"/>
                <a:gd name="T100" fmla="*/ 116 w 231"/>
                <a:gd name="T101" fmla="*/ 26 h 231"/>
                <a:gd name="T102" fmla="*/ 103 w 231"/>
                <a:gd name="T103" fmla="*/ 116 h 231"/>
                <a:gd name="T104" fmla="*/ 116 w 231"/>
                <a:gd name="T105" fmla="*/ 148 h 231"/>
                <a:gd name="T106" fmla="*/ 87 w 231"/>
                <a:gd name="T107" fmla="*/ 176 h 231"/>
                <a:gd name="T108" fmla="*/ 26 w 231"/>
                <a:gd name="T109" fmla="*/ 116 h 231"/>
                <a:gd name="T110" fmla="*/ 55 w 231"/>
                <a:gd name="T111" fmla="*/ 14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1" h="231">
                  <a:moveTo>
                    <a:pt x="78" y="225"/>
                  </a:moveTo>
                  <a:cubicBezTo>
                    <a:pt x="84" y="212"/>
                    <a:pt x="84" y="212"/>
                    <a:pt x="84" y="212"/>
                  </a:cubicBezTo>
                  <a:cubicBezTo>
                    <a:pt x="87" y="213"/>
                    <a:pt x="89" y="214"/>
                    <a:pt x="91" y="214"/>
                  </a:cubicBezTo>
                  <a:cubicBezTo>
                    <a:pt x="90" y="229"/>
                    <a:pt x="90" y="229"/>
                    <a:pt x="90" y="229"/>
                  </a:cubicBezTo>
                  <a:cubicBezTo>
                    <a:pt x="92" y="229"/>
                    <a:pt x="95" y="230"/>
                    <a:pt x="98" y="230"/>
                  </a:cubicBezTo>
                  <a:cubicBezTo>
                    <a:pt x="102" y="216"/>
                    <a:pt x="102" y="216"/>
                    <a:pt x="102" y="216"/>
                  </a:cubicBezTo>
                  <a:cubicBezTo>
                    <a:pt x="104" y="217"/>
                    <a:pt x="107" y="217"/>
                    <a:pt x="109" y="217"/>
                  </a:cubicBezTo>
                  <a:cubicBezTo>
                    <a:pt x="110" y="231"/>
                    <a:pt x="110" y="231"/>
                    <a:pt x="110" y="231"/>
                  </a:cubicBezTo>
                  <a:cubicBezTo>
                    <a:pt x="112" y="231"/>
                    <a:pt x="114" y="231"/>
                    <a:pt x="116" y="231"/>
                  </a:cubicBezTo>
                  <a:cubicBezTo>
                    <a:pt x="117" y="231"/>
                    <a:pt x="118" y="231"/>
                    <a:pt x="119" y="231"/>
                  </a:cubicBezTo>
                  <a:cubicBezTo>
                    <a:pt x="120" y="217"/>
                    <a:pt x="120" y="217"/>
                    <a:pt x="120" y="217"/>
                  </a:cubicBezTo>
                  <a:cubicBezTo>
                    <a:pt x="123" y="217"/>
                    <a:pt x="125" y="217"/>
                    <a:pt x="127" y="217"/>
                  </a:cubicBezTo>
                  <a:cubicBezTo>
                    <a:pt x="131" y="230"/>
                    <a:pt x="131" y="230"/>
                    <a:pt x="131" y="230"/>
                  </a:cubicBezTo>
                  <a:cubicBezTo>
                    <a:pt x="134" y="230"/>
                    <a:pt x="137" y="230"/>
                    <a:pt x="140" y="229"/>
                  </a:cubicBezTo>
                  <a:cubicBezTo>
                    <a:pt x="139" y="215"/>
                    <a:pt x="139" y="215"/>
                    <a:pt x="139" y="215"/>
                  </a:cubicBezTo>
                  <a:cubicBezTo>
                    <a:pt x="141" y="214"/>
                    <a:pt x="143" y="214"/>
                    <a:pt x="145" y="213"/>
                  </a:cubicBezTo>
                  <a:cubicBezTo>
                    <a:pt x="151" y="226"/>
                    <a:pt x="151" y="226"/>
                    <a:pt x="151" y="226"/>
                  </a:cubicBezTo>
                  <a:cubicBezTo>
                    <a:pt x="154" y="225"/>
                    <a:pt x="157" y="224"/>
                    <a:pt x="160" y="223"/>
                  </a:cubicBezTo>
                  <a:cubicBezTo>
                    <a:pt x="156" y="209"/>
                    <a:pt x="156" y="209"/>
                    <a:pt x="156" y="209"/>
                  </a:cubicBezTo>
                  <a:cubicBezTo>
                    <a:pt x="158" y="208"/>
                    <a:pt x="160" y="207"/>
                    <a:pt x="162" y="206"/>
                  </a:cubicBezTo>
                  <a:cubicBezTo>
                    <a:pt x="170" y="218"/>
                    <a:pt x="170" y="218"/>
                    <a:pt x="170" y="218"/>
                  </a:cubicBezTo>
                  <a:cubicBezTo>
                    <a:pt x="173" y="216"/>
                    <a:pt x="176" y="215"/>
                    <a:pt x="178" y="213"/>
                  </a:cubicBezTo>
                  <a:cubicBezTo>
                    <a:pt x="172" y="200"/>
                    <a:pt x="172" y="200"/>
                    <a:pt x="172" y="200"/>
                  </a:cubicBezTo>
                  <a:cubicBezTo>
                    <a:pt x="174" y="199"/>
                    <a:pt x="176" y="198"/>
                    <a:pt x="177" y="196"/>
                  </a:cubicBezTo>
                  <a:cubicBezTo>
                    <a:pt x="188" y="206"/>
                    <a:pt x="188" y="206"/>
                    <a:pt x="188" y="206"/>
                  </a:cubicBezTo>
                  <a:cubicBezTo>
                    <a:pt x="190" y="204"/>
                    <a:pt x="192" y="202"/>
                    <a:pt x="194" y="200"/>
                  </a:cubicBezTo>
                  <a:cubicBezTo>
                    <a:pt x="186" y="189"/>
                    <a:pt x="186" y="189"/>
                    <a:pt x="186" y="189"/>
                  </a:cubicBezTo>
                  <a:cubicBezTo>
                    <a:pt x="188" y="187"/>
                    <a:pt x="189" y="186"/>
                    <a:pt x="191" y="184"/>
                  </a:cubicBezTo>
                  <a:cubicBezTo>
                    <a:pt x="203" y="192"/>
                    <a:pt x="203" y="192"/>
                    <a:pt x="203" y="192"/>
                  </a:cubicBezTo>
                  <a:cubicBezTo>
                    <a:pt x="205" y="190"/>
                    <a:pt x="207" y="187"/>
                    <a:pt x="208" y="185"/>
                  </a:cubicBezTo>
                  <a:cubicBezTo>
                    <a:pt x="198" y="175"/>
                    <a:pt x="198" y="175"/>
                    <a:pt x="198" y="175"/>
                  </a:cubicBezTo>
                  <a:cubicBezTo>
                    <a:pt x="199" y="173"/>
                    <a:pt x="201" y="171"/>
                    <a:pt x="202" y="169"/>
                  </a:cubicBezTo>
                  <a:cubicBezTo>
                    <a:pt x="215" y="175"/>
                    <a:pt x="215" y="175"/>
                    <a:pt x="215" y="175"/>
                  </a:cubicBezTo>
                  <a:cubicBezTo>
                    <a:pt x="216" y="173"/>
                    <a:pt x="218" y="170"/>
                    <a:pt x="219" y="167"/>
                  </a:cubicBezTo>
                  <a:cubicBezTo>
                    <a:pt x="207" y="159"/>
                    <a:pt x="207" y="159"/>
                    <a:pt x="207" y="159"/>
                  </a:cubicBezTo>
                  <a:cubicBezTo>
                    <a:pt x="208" y="157"/>
                    <a:pt x="209" y="155"/>
                    <a:pt x="210" y="153"/>
                  </a:cubicBezTo>
                  <a:cubicBezTo>
                    <a:pt x="224" y="156"/>
                    <a:pt x="224" y="156"/>
                    <a:pt x="224" y="156"/>
                  </a:cubicBezTo>
                  <a:cubicBezTo>
                    <a:pt x="225" y="154"/>
                    <a:pt x="226" y="151"/>
                    <a:pt x="227" y="148"/>
                  </a:cubicBezTo>
                  <a:cubicBezTo>
                    <a:pt x="214" y="142"/>
                    <a:pt x="214" y="142"/>
                    <a:pt x="214" y="142"/>
                  </a:cubicBezTo>
                  <a:cubicBezTo>
                    <a:pt x="214" y="140"/>
                    <a:pt x="215" y="138"/>
                    <a:pt x="215" y="136"/>
                  </a:cubicBezTo>
                  <a:cubicBezTo>
                    <a:pt x="229" y="136"/>
                    <a:pt x="229" y="136"/>
                    <a:pt x="229" y="136"/>
                  </a:cubicBezTo>
                  <a:cubicBezTo>
                    <a:pt x="230" y="133"/>
                    <a:pt x="230" y="130"/>
                    <a:pt x="231" y="127"/>
                  </a:cubicBezTo>
                  <a:cubicBezTo>
                    <a:pt x="217" y="124"/>
                    <a:pt x="217" y="124"/>
                    <a:pt x="217" y="124"/>
                  </a:cubicBezTo>
                  <a:cubicBezTo>
                    <a:pt x="217" y="122"/>
                    <a:pt x="217" y="120"/>
                    <a:pt x="217" y="117"/>
                  </a:cubicBezTo>
                  <a:cubicBezTo>
                    <a:pt x="231" y="116"/>
                    <a:pt x="231" y="116"/>
                    <a:pt x="231" y="116"/>
                  </a:cubicBezTo>
                  <a:cubicBezTo>
                    <a:pt x="231" y="113"/>
                    <a:pt x="231" y="110"/>
                    <a:pt x="231" y="107"/>
                  </a:cubicBezTo>
                  <a:cubicBezTo>
                    <a:pt x="217" y="106"/>
                    <a:pt x="217" y="106"/>
                    <a:pt x="217" y="106"/>
                  </a:cubicBezTo>
                  <a:cubicBezTo>
                    <a:pt x="216" y="104"/>
                    <a:pt x="216" y="102"/>
                    <a:pt x="216" y="99"/>
                  </a:cubicBezTo>
                  <a:cubicBezTo>
                    <a:pt x="229" y="95"/>
                    <a:pt x="229" y="95"/>
                    <a:pt x="229" y="95"/>
                  </a:cubicBezTo>
                  <a:cubicBezTo>
                    <a:pt x="229" y="92"/>
                    <a:pt x="228" y="89"/>
                    <a:pt x="227" y="86"/>
                  </a:cubicBezTo>
                  <a:cubicBezTo>
                    <a:pt x="213" y="88"/>
                    <a:pt x="213" y="88"/>
                    <a:pt x="213" y="88"/>
                  </a:cubicBezTo>
                  <a:cubicBezTo>
                    <a:pt x="213" y="86"/>
                    <a:pt x="212" y="84"/>
                    <a:pt x="211" y="82"/>
                  </a:cubicBezTo>
                  <a:cubicBezTo>
                    <a:pt x="224" y="75"/>
                    <a:pt x="224" y="75"/>
                    <a:pt x="224" y="75"/>
                  </a:cubicBezTo>
                  <a:cubicBezTo>
                    <a:pt x="223" y="72"/>
                    <a:pt x="222" y="69"/>
                    <a:pt x="220" y="67"/>
                  </a:cubicBezTo>
                  <a:cubicBezTo>
                    <a:pt x="207" y="71"/>
                    <a:pt x="207" y="71"/>
                    <a:pt x="207" y="71"/>
                  </a:cubicBezTo>
                  <a:cubicBezTo>
                    <a:pt x="206" y="69"/>
                    <a:pt x="205" y="67"/>
                    <a:pt x="204" y="65"/>
                  </a:cubicBezTo>
                  <a:cubicBezTo>
                    <a:pt x="215" y="56"/>
                    <a:pt x="215" y="56"/>
                    <a:pt x="215" y="56"/>
                  </a:cubicBezTo>
                  <a:cubicBezTo>
                    <a:pt x="213" y="54"/>
                    <a:pt x="212" y="51"/>
                    <a:pt x="210" y="49"/>
                  </a:cubicBezTo>
                  <a:cubicBezTo>
                    <a:pt x="197" y="56"/>
                    <a:pt x="197" y="56"/>
                    <a:pt x="197" y="56"/>
                  </a:cubicBezTo>
                  <a:cubicBezTo>
                    <a:pt x="196" y="54"/>
                    <a:pt x="195" y="52"/>
                    <a:pt x="193" y="50"/>
                  </a:cubicBezTo>
                  <a:cubicBezTo>
                    <a:pt x="203" y="40"/>
                    <a:pt x="203" y="40"/>
                    <a:pt x="203" y="40"/>
                  </a:cubicBezTo>
                  <a:cubicBezTo>
                    <a:pt x="201" y="37"/>
                    <a:pt x="199" y="35"/>
                    <a:pt x="196" y="33"/>
                  </a:cubicBezTo>
                  <a:cubicBezTo>
                    <a:pt x="185" y="42"/>
                    <a:pt x="185" y="42"/>
                    <a:pt x="185" y="42"/>
                  </a:cubicBezTo>
                  <a:cubicBezTo>
                    <a:pt x="184" y="40"/>
                    <a:pt x="182" y="39"/>
                    <a:pt x="180" y="38"/>
                  </a:cubicBezTo>
                  <a:cubicBezTo>
                    <a:pt x="188" y="25"/>
                    <a:pt x="188" y="25"/>
                    <a:pt x="188" y="25"/>
                  </a:cubicBezTo>
                  <a:cubicBezTo>
                    <a:pt x="185" y="23"/>
                    <a:pt x="183" y="22"/>
                    <a:pt x="180" y="20"/>
                  </a:cubicBezTo>
                  <a:cubicBezTo>
                    <a:pt x="171" y="31"/>
                    <a:pt x="171" y="31"/>
                    <a:pt x="171" y="31"/>
                  </a:cubicBezTo>
                  <a:cubicBezTo>
                    <a:pt x="169" y="30"/>
                    <a:pt x="167" y="28"/>
                    <a:pt x="165" y="27"/>
                  </a:cubicBezTo>
                  <a:cubicBezTo>
                    <a:pt x="170" y="14"/>
                    <a:pt x="170" y="14"/>
                    <a:pt x="170" y="14"/>
                  </a:cubicBezTo>
                  <a:cubicBezTo>
                    <a:pt x="168" y="12"/>
                    <a:pt x="165" y="11"/>
                    <a:pt x="162" y="10"/>
                  </a:cubicBezTo>
                  <a:cubicBezTo>
                    <a:pt x="155" y="22"/>
                    <a:pt x="155" y="22"/>
                    <a:pt x="155" y="22"/>
                  </a:cubicBezTo>
                  <a:cubicBezTo>
                    <a:pt x="153" y="21"/>
                    <a:pt x="151" y="21"/>
                    <a:pt x="149" y="20"/>
                  </a:cubicBezTo>
                  <a:cubicBezTo>
                    <a:pt x="151" y="6"/>
                    <a:pt x="151" y="6"/>
                    <a:pt x="151" y="6"/>
                  </a:cubicBezTo>
                  <a:cubicBezTo>
                    <a:pt x="149" y="5"/>
                    <a:pt x="146" y="4"/>
                    <a:pt x="143" y="3"/>
                  </a:cubicBezTo>
                  <a:cubicBezTo>
                    <a:pt x="138" y="17"/>
                    <a:pt x="138" y="17"/>
                    <a:pt x="138" y="17"/>
                  </a:cubicBezTo>
                  <a:cubicBezTo>
                    <a:pt x="135" y="16"/>
                    <a:pt x="133" y="16"/>
                    <a:pt x="131" y="15"/>
                  </a:cubicBezTo>
                  <a:cubicBezTo>
                    <a:pt x="131" y="1"/>
                    <a:pt x="131" y="1"/>
                    <a:pt x="131" y="1"/>
                  </a:cubicBezTo>
                  <a:cubicBezTo>
                    <a:pt x="128" y="1"/>
                    <a:pt x="125" y="0"/>
                    <a:pt x="122" y="0"/>
                  </a:cubicBezTo>
                  <a:cubicBezTo>
                    <a:pt x="120" y="14"/>
                    <a:pt x="120" y="14"/>
                    <a:pt x="120" y="14"/>
                  </a:cubicBezTo>
                  <a:cubicBezTo>
                    <a:pt x="118" y="14"/>
                    <a:pt x="117" y="14"/>
                    <a:pt x="116" y="14"/>
                  </a:cubicBezTo>
                  <a:cubicBezTo>
                    <a:pt x="115" y="14"/>
                    <a:pt x="114" y="14"/>
                    <a:pt x="113" y="14"/>
                  </a:cubicBezTo>
                  <a:cubicBezTo>
                    <a:pt x="111" y="0"/>
                    <a:pt x="111" y="0"/>
                    <a:pt x="111" y="0"/>
                  </a:cubicBezTo>
                  <a:cubicBezTo>
                    <a:pt x="108" y="0"/>
                    <a:pt x="105" y="1"/>
                    <a:pt x="102" y="1"/>
                  </a:cubicBezTo>
                  <a:cubicBezTo>
                    <a:pt x="101" y="15"/>
                    <a:pt x="101" y="15"/>
                    <a:pt x="101" y="15"/>
                  </a:cubicBezTo>
                  <a:cubicBezTo>
                    <a:pt x="99" y="16"/>
                    <a:pt x="97" y="16"/>
                    <a:pt x="95" y="16"/>
                  </a:cubicBezTo>
                  <a:cubicBezTo>
                    <a:pt x="90" y="3"/>
                    <a:pt x="90" y="3"/>
                    <a:pt x="90" y="3"/>
                  </a:cubicBezTo>
                  <a:cubicBezTo>
                    <a:pt x="87" y="4"/>
                    <a:pt x="84" y="4"/>
                    <a:pt x="81" y="5"/>
                  </a:cubicBezTo>
                  <a:cubicBezTo>
                    <a:pt x="84" y="19"/>
                    <a:pt x="84" y="19"/>
                    <a:pt x="84" y="19"/>
                  </a:cubicBezTo>
                  <a:cubicBezTo>
                    <a:pt x="82" y="20"/>
                    <a:pt x="80" y="21"/>
                    <a:pt x="78" y="22"/>
                  </a:cubicBezTo>
                  <a:cubicBezTo>
                    <a:pt x="70" y="9"/>
                    <a:pt x="70" y="9"/>
                    <a:pt x="70" y="9"/>
                  </a:cubicBezTo>
                  <a:cubicBezTo>
                    <a:pt x="68" y="10"/>
                    <a:pt x="65" y="12"/>
                    <a:pt x="62" y="13"/>
                  </a:cubicBezTo>
                  <a:cubicBezTo>
                    <a:pt x="67" y="27"/>
                    <a:pt x="67" y="27"/>
                    <a:pt x="67" y="27"/>
                  </a:cubicBezTo>
                  <a:cubicBezTo>
                    <a:pt x="65" y="28"/>
                    <a:pt x="63" y="29"/>
                    <a:pt x="61" y="30"/>
                  </a:cubicBezTo>
                  <a:cubicBezTo>
                    <a:pt x="52" y="19"/>
                    <a:pt x="52" y="19"/>
                    <a:pt x="52" y="19"/>
                  </a:cubicBezTo>
                  <a:cubicBezTo>
                    <a:pt x="50" y="21"/>
                    <a:pt x="47" y="22"/>
                    <a:pt x="45" y="24"/>
                  </a:cubicBezTo>
                  <a:cubicBezTo>
                    <a:pt x="52" y="37"/>
                    <a:pt x="52" y="37"/>
                    <a:pt x="52" y="37"/>
                  </a:cubicBezTo>
                  <a:cubicBezTo>
                    <a:pt x="50" y="38"/>
                    <a:pt x="49" y="39"/>
                    <a:pt x="47" y="41"/>
                  </a:cubicBezTo>
                  <a:cubicBezTo>
                    <a:pt x="36" y="32"/>
                    <a:pt x="36" y="32"/>
                    <a:pt x="36" y="32"/>
                  </a:cubicBezTo>
                  <a:cubicBezTo>
                    <a:pt x="34" y="34"/>
                    <a:pt x="32" y="36"/>
                    <a:pt x="30" y="38"/>
                  </a:cubicBezTo>
                  <a:cubicBezTo>
                    <a:pt x="39" y="49"/>
                    <a:pt x="39" y="49"/>
                    <a:pt x="39" y="49"/>
                  </a:cubicBezTo>
                  <a:cubicBezTo>
                    <a:pt x="38" y="51"/>
                    <a:pt x="36" y="53"/>
                    <a:pt x="35" y="54"/>
                  </a:cubicBezTo>
                  <a:cubicBezTo>
                    <a:pt x="22" y="47"/>
                    <a:pt x="22" y="47"/>
                    <a:pt x="22" y="47"/>
                  </a:cubicBezTo>
                  <a:cubicBezTo>
                    <a:pt x="20" y="50"/>
                    <a:pt x="19" y="52"/>
                    <a:pt x="17" y="55"/>
                  </a:cubicBezTo>
                  <a:cubicBezTo>
                    <a:pt x="28" y="64"/>
                    <a:pt x="28" y="64"/>
                    <a:pt x="28" y="64"/>
                  </a:cubicBezTo>
                  <a:cubicBezTo>
                    <a:pt x="27" y="66"/>
                    <a:pt x="26" y="68"/>
                    <a:pt x="25" y="70"/>
                  </a:cubicBezTo>
                  <a:cubicBezTo>
                    <a:pt x="12" y="65"/>
                    <a:pt x="12" y="65"/>
                    <a:pt x="12" y="65"/>
                  </a:cubicBezTo>
                  <a:cubicBezTo>
                    <a:pt x="10" y="68"/>
                    <a:pt x="9" y="71"/>
                    <a:pt x="8" y="73"/>
                  </a:cubicBezTo>
                  <a:cubicBezTo>
                    <a:pt x="20" y="80"/>
                    <a:pt x="20" y="80"/>
                    <a:pt x="20" y="80"/>
                  </a:cubicBezTo>
                  <a:cubicBezTo>
                    <a:pt x="20" y="82"/>
                    <a:pt x="19" y="84"/>
                    <a:pt x="18" y="87"/>
                  </a:cubicBezTo>
                  <a:cubicBezTo>
                    <a:pt x="4" y="85"/>
                    <a:pt x="4" y="85"/>
                    <a:pt x="4" y="85"/>
                  </a:cubicBezTo>
                  <a:cubicBezTo>
                    <a:pt x="3" y="87"/>
                    <a:pt x="3" y="90"/>
                    <a:pt x="2" y="93"/>
                  </a:cubicBezTo>
                  <a:cubicBezTo>
                    <a:pt x="16" y="98"/>
                    <a:pt x="16" y="98"/>
                    <a:pt x="16" y="98"/>
                  </a:cubicBezTo>
                  <a:cubicBezTo>
                    <a:pt x="15" y="100"/>
                    <a:pt x="15" y="102"/>
                    <a:pt x="15" y="104"/>
                  </a:cubicBezTo>
                  <a:cubicBezTo>
                    <a:pt x="0" y="105"/>
                    <a:pt x="0" y="105"/>
                    <a:pt x="0" y="105"/>
                  </a:cubicBezTo>
                  <a:cubicBezTo>
                    <a:pt x="0" y="108"/>
                    <a:pt x="0" y="111"/>
                    <a:pt x="0" y="114"/>
                  </a:cubicBezTo>
                  <a:cubicBezTo>
                    <a:pt x="14" y="116"/>
                    <a:pt x="14" y="116"/>
                    <a:pt x="14" y="116"/>
                  </a:cubicBezTo>
                  <a:cubicBezTo>
                    <a:pt x="14" y="118"/>
                    <a:pt x="14" y="120"/>
                    <a:pt x="14" y="123"/>
                  </a:cubicBezTo>
                  <a:cubicBezTo>
                    <a:pt x="0" y="126"/>
                    <a:pt x="0" y="126"/>
                    <a:pt x="0" y="126"/>
                  </a:cubicBezTo>
                  <a:cubicBezTo>
                    <a:pt x="1" y="129"/>
                    <a:pt x="1" y="132"/>
                    <a:pt x="1" y="135"/>
                  </a:cubicBezTo>
                  <a:cubicBezTo>
                    <a:pt x="16" y="134"/>
                    <a:pt x="16" y="134"/>
                    <a:pt x="16" y="134"/>
                  </a:cubicBezTo>
                  <a:cubicBezTo>
                    <a:pt x="16" y="136"/>
                    <a:pt x="17" y="138"/>
                    <a:pt x="17" y="141"/>
                  </a:cubicBezTo>
                  <a:cubicBezTo>
                    <a:pt x="4" y="146"/>
                    <a:pt x="4" y="146"/>
                    <a:pt x="4" y="146"/>
                  </a:cubicBezTo>
                  <a:cubicBezTo>
                    <a:pt x="5" y="149"/>
                    <a:pt x="6" y="152"/>
                    <a:pt x="7" y="155"/>
                  </a:cubicBezTo>
                  <a:cubicBezTo>
                    <a:pt x="21" y="152"/>
                    <a:pt x="21" y="152"/>
                    <a:pt x="21" y="152"/>
                  </a:cubicBezTo>
                  <a:cubicBezTo>
                    <a:pt x="21" y="154"/>
                    <a:pt x="22" y="156"/>
                    <a:pt x="23" y="158"/>
                  </a:cubicBezTo>
                  <a:cubicBezTo>
                    <a:pt x="11" y="166"/>
                    <a:pt x="11" y="166"/>
                    <a:pt x="11" y="166"/>
                  </a:cubicBezTo>
                  <a:cubicBezTo>
                    <a:pt x="12" y="168"/>
                    <a:pt x="14" y="171"/>
                    <a:pt x="15" y="173"/>
                  </a:cubicBezTo>
                  <a:cubicBezTo>
                    <a:pt x="29" y="168"/>
                    <a:pt x="29" y="168"/>
                    <a:pt x="29" y="168"/>
                  </a:cubicBezTo>
                  <a:cubicBezTo>
                    <a:pt x="30" y="170"/>
                    <a:pt x="31" y="172"/>
                    <a:pt x="32" y="174"/>
                  </a:cubicBezTo>
                  <a:cubicBezTo>
                    <a:pt x="22" y="183"/>
                    <a:pt x="22" y="183"/>
                    <a:pt x="22" y="183"/>
                  </a:cubicBezTo>
                  <a:cubicBezTo>
                    <a:pt x="23" y="186"/>
                    <a:pt x="25" y="188"/>
                    <a:pt x="27" y="190"/>
                  </a:cubicBezTo>
                  <a:cubicBezTo>
                    <a:pt x="39" y="183"/>
                    <a:pt x="39" y="183"/>
                    <a:pt x="39" y="183"/>
                  </a:cubicBezTo>
                  <a:cubicBezTo>
                    <a:pt x="41" y="184"/>
                    <a:pt x="42" y="186"/>
                    <a:pt x="44" y="188"/>
                  </a:cubicBezTo>
                  <a:cubicBezTo>
                    <a:pt x="35" y="199"/>
                    <a:pt x="35" y="199"/>
                    <a:pt x="35" y="199"/>
                  </a:cubicBezTo>
                  <a:cubicBezTo>
                    <a:pt x="37" y="201"/>
                    <a:pt x="40" y="203"/>
                    <a:pt x="42" y="205"/>
                  </a:cubicBezTo>
                  <a:cubicBezTo>
                    <a:pt x="52" y="195"/>
                    <a:pt x="52" y="195"/>
                    <a:pt x="52" y="195"/>
                  </a:cubicBezTo>
                  <a:cubicBezTo>
                    <a:pt x="54" y="197"/>
                    <a:pt x="56" y="198"/>
                    <a:pt x="58" y="199"/>
                  </a:cubicBezTo>
                  <a:cubicBezTo>
                    <a:pt x="52" y="212"/>
                    <a:pt x="52" y="212"/>
                    <a:pt x="52" y="212"/>
                  </a:cubicBezTo>
                  <a:cubicBezTo>
                    <a:pt x="54" y="214"/>
                    <a:pt x="57" y="215"/>
                    <a:pt x="59" y="217"/>
                  </a:cubicBezTo>
                  <a:cubicBezTo>
                    <a:pt x="68" y="205"/>
                    <a:pt x="68" y="205"/>
                    <a:pt x="68" y="205"/>
                  </a:cubicBezTo>
                  <a:cubicBezTo>
                    <a:pt x="70" y="206"/>
                    <a:pt x="72" y="207"/>
                    <a:pt x="74" y="208"/>
                  </a:cubicBezTo>
                  <a:cubicBezTo>
                    <a:pt x="70" y="222"/>
                    <a:pt x="70" y="222"/>
                    <a:pt x="70" y="222"/>
                  </a:cubicBezTo>
                  <a:cubicBezTo>
                    <a:pt x="73" y="223"/>
                    <a:pt x="75" y="224"/>
                    <a:pt x="78" y="225"/>
                  </a:cubicBezTo>
                  <a:close/>
                  <a:moveTo>
                    <a:pt x="176" y="87"/>
                  </a:moveTo>
                  <a:cubicBezTo>
                    <a:pt x="192" y="87"/>
                    <a:pt x="205" y="100"/>
                    <a:pt x="205" y="116"/>
                  </a:cubicBezTo>
                  <a:cubicBezTo>
                    <a:pt x="205" y="132"/>
                    <a:pt x="192" y="145"/>
                    <a:pt x="176" y="145"/>
                  </a:cubicBezTo>
                  <a:cubicBezTo>
                    <a:pt x="160" y="145"/>
                    <a:pt x="147" y="132"/>
                    <a:pt x="147" y="116"/>
                  </a:cubicBezTo>
                  <a:cubicBezTo>
                    <a:pt x="147" y="100"/>
                    <a:pt x="160" y="87"/>
                    <a:pt x="176" y="87"/>
                  </a:cubicBezTo>
                  <a:close/>
                  <a:moveTo>
                    <a:pt x="116" y="26"/>
                  </a:moveTo>
                  <a:cubicBezTo>
                    <a:pt x="131" y="26"/>
                    <a:pt x="144" y="39"/>
                    <a:pt x="144" y="55"/>
                  </a:cubicBezTo>
                  <a:cubicBezTo>
                    <a:pt x="144" y="71"/>
                    <a:pt x="131" y="84"/>
                    <a:pt x="116" y="84"/>
                  </a:cubicBezTo>
                  <a:cubicBezTo>
                    <a:pt x="100" y="84"/>
                    <a:pt x="87" y="71"/>
                    <a:pt x="87" y="55"/>
                  </a:cubicBezTo>
                  <a:cubicBezTo>
                    <a:pt x="87" y="39"/>
                    <a:pt x="100" y="26"/>
                    <a:pt x="116" y="26"/>
                  </a:cubicBezTo>
                  <a:close/>
                  <a:moveTo>
                    <a:pt x="128" y="116"/>
                  </a:moveTo>
                  <a:cubicBezTo>
                    <a:pt x="128" y="123"/>
                    <a:pt x="123" y="128"/>
                    <a:pt x="116" y="128"/>
                  </a:cubicBezTo>
                  <a:cubicBezTo>
                    <a:pt x="109" y="128"/>
                    <a:pt x="103" y="123"/>
                    <a:pt x="103" y="116"/>
                  </a:cubicBezTo>
                  <a:cubicBezTo>
                    <a:pt x="103" y="109"/>
                    <a:pt x="109" y="103"/>
                    <a:pt x="116" y="103"/>
                  </a:cubicBezTo>
                  <a:cubicBezTo>
                    <a:pt x="123" y="103"/>
                    <a:pt x="128" y="109"/>
                    <a:pt x="128" y="116"/>
                  </a:cubicBezTo>
                  <a:close/>
                  <a:moveTo>
                    <a:pt x="116" y="148"/>
                  </a:moveTo>
                  <a:cubicBezTo>
                    <a:pt x="131" y="148"/>
                    <a:pt x="144" y="161"/>
                    <a:pt x="144" y="176"/>
                  </a:cubicBezTo>
                  <a:cubicBezTo>
                    <a:pt x="144" y="192"/>
                    <a:pt x="131" y="205"/>
                    <a:pt x="116" y="205"/>
                  </a:cubicBezTo>
                  <a:cubicBezTo>
                    <a:pt x="100" y="205"/>
                    <a:pt x="87" y="192"/>
                    <a:pt x="87" y="176"/>
                  </a:cubicBezTo>
                  <a:cubicBezTo>
                    <a:pt x="87" y="161"/>
                    <a:pt x="100" y="148"/>
                    <a:pt x="116" y="148"/>
                  </a:cubicBezTo>
                  <a:close/>
                  <a:moveTo>
                    <a:pt x="55" y="145"/>
                  </a:moveTo>
                  <a:cubicBezTo>
                    <a:pt x="39" y="145"/>
                    <a:pt x="26" y="132"/>
                    <a:pt x="26" y="116"/>
                  </a:cubicBezTo>
                  <a:cubicBezTo>
                    <a:pt x="26" y="100"/>
                    <a:pt x="39" y="87"/>
                    <a:pt x="55" y="87"/>
                  </a:cubicBezTo>
                  <a:cubicBezTo>
                    <a:pt x="71" y="87"/>
                    <a:pt x="84" y="100"/>
                    <a:pt x="84" y="116"/>
                  </a:cubicBezTo>
                  <a:cubicBezTo>
                    <a:pt x="84" y="132"/>
                    <a:pt x="71" y="145"/>
                    <a:pt x="55" y="145"/>
                  </a:cubicBezTo>
                  <a:close/>
                </a:path>
              </a:pathLst>
            </a:custGeom>
            <a:grpFill/>
            <a:ln>
              <a:noFill/>
            </a:ln>
          </p:spPr>
          <p:txBody>
            <a:bodyPr vert="horz" wrap="square" lIns="121920" tIns="60960" rIns="121920" bIns="60960" numCol="1" anchor="t" anchorCtr="0" compatLnSpc="1"/>
            <a:lstStyle/>
            <a:p>
              <a:pPr defTabSz="913765">
                <a:lnSpc>
                  <a:spcPts val="1650"/>
                </a:lnSpc>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559576" y="1865593"/>
            <a:ext cx="1927589" cy="941283"/>
          </a:xfrm>
          <a:prstGeom prst="rect">
            <a:avLst/>
          </a:prstGeom>
        </p:spPr>
        <p:txBody>
          <a:bodyPr wrap="square" lIns="68580" tIns="34290" rIns="68580" bIns="34290">
            <a:spAutoFit/>
          </a:bodyPr>
          <a:lstStyle/>
          <a:p>
            <a:pP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1559576" y="1612871"/>
            <a:ext cx="1010533" cy="287258"/>
          </a:xfrm>
          <a:prstGeom prst="rect">
            <a:avLst/>
          </a:prstGeom>
        </p:spPr>
        <p:txBody>
          <a:bodyPr wrap="none" lIns="68580" tIns="34290" rIns="68580" bIns="34290">
            <a:spAutoFit/>
          </a:bodyPr>
          <a:lstStyle/>
          <a:p>
            <a:pPr>
              <a:lnSpc>
                <a:spcPts val="1650"/>
              </a:lnSpc>
            </a:pPr>
            <a:r>
              <a:rPr lang="zh-CN" altLang="en-US" sz="1700" dirty="0">
                <a:solidFill>
                  <a:srgbClr val="61713F"/>
                </a:solidFill>
                <a:latin typeface="微软雅黑" panose="020B0503020204020204" pitchFamily="34" charset="-122"/>
                <a:ea typeface="微软雅黑" panose="020B0503020204020204" pitchFamily="34" charset="-122"/>
              </a:rPr>
              <a:t>文字标题</a:t>
            </a:r>
            <a:endParaRPr lang="zh-CN" altLang="en-US" sz="1700" dirty="0">
              <a:solidFill>
                <a:srgbClr val="61713F"/>
              </a:solidFill>
              <a:latin typeface="微软雅黑" panose="020B0503020204020204" pitchFamily="34" charset="-122"/>
              <a:ea typeface="微软雅黑" panose="020B0503020204020204" pitchFamily="34" charset="-122"/>
            </a:endParaRPr>
          </a:p>
        </p:txBody>
      </p:sp>
      <p:sp>
        <p:nvSpPr>
          <p:cNvPr id="32" name="矩形 31"/>
          <p:cNvSpPr/>
          <p:nvPr/>
        </p:nvSpPr>
        <p:spPr>
          <a:xfrm>
            <a:off x="1559576" y="3505418"/>
            <a:ext cx="1927589" cy="941283"/>
          </a:xfrm>
          <a:prstGeom prst="rect">
            <a:avLst/>
          </a:prstGeom>
        </p:spPr>
        <p:txBody>
          <a:bodyPr wrap="square" lIns="68580" tIns="34290" rIns="68580" bIns="34290">
            <a:spAutoFit/>
          </a:bodyPr>
          <a:lstStyle/>
          <a:p>
            <a:pPr>
              <a:lnSpc>
                <a:spcPts val="1650"/>
              </a:lnSpc>
            </a:pPr>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1559576" y="3235157"/>
            <a:ext cx="1010533" cy="287258"/>
          </a:xfrm>
          <a:prstGeom prst="rect">
            <a:avLst/>
          </a:prstGeom>
        </p:spPr>
        <p:txBody>
          <a:bodyPr wrap="none" lIns="68580" tIns="34290" rIns="68580" bIns="34290">
            <a:spAutoFit/>
          </a:bodyPr>
          <a:lstStyle/>
          <a:p>
            <a:pPr>
              <a:lnSpc>
                <a:spcPts val="1650"/>
              </a:lnSpc>
            </a:pPr>
            <a:r>
              <a:rPr lang="zh-CN" altLang="en-US" sz="1700" dirty="0">
                <a:solidFill>
                  <a:srgbClr val="BC6978"/>
                </a:solidFill>
                <a:latin typeface="微软雅黑" panose="020B0503020204020204" pitchFamily="34" charset="-122"/>
                <a:ea typeface="微软雅黑" panose="020B0503020204020204" pitchFamily="34" charset="-122"/>
              </a:rPr>
              <a:t>文字标题</a:t>
            </a:r>
            <a:endParaRPr lang="zh-CN" altLang="en-US" sz="1700" dirty="0">
              <a:solidFill>
                <a:srgbClr val="BC6978"/>
              </a:solidFill>
              <a:latin typeface="微软雅黑" panose="020B0503020204020204" pitchFamily="34" charset="-122"/>
              <a:ea typeface="微软雅黑" panose="020B0503020204020204" pitchFamily="34" charset="-122"/>
            </a:endParaRPr>
          </a:p>
        </p:txBody>
      </p:sp>
      <p:sp>
        <p:nvSpPr>
          <p:cNvPr id="34" name="矩形 33"/>
          <p:cNvSpPr/>
          <p:nvPr/>
        </p:nvSpPr>
        <p:spPr>
          <a:xfrm>
            <a:off x="5592167" y="1840370"/>
            <a:ext cx="1927589" cy="941283"/>
          </a:xfrm>
          <a:prstGeom prst="rect">
            <a:avLst/>
          </a:prstGeom>
        </p:spPr>
        <p:txBody>
          <a:bodyPr wrap="square" lIns="68580" tIns="34290" rIns="68580" bIns="34290">
            <a:spAutoFit/>
          </a:bodyPr>
          <a:lstStyle/>
          <a:p>
            <a:pPr algn="r">
              <a:lnSpc>
                <a:spcPts val="1650"/>
              </a:lnSpc>
            </a:pPr>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a:xfrm>
            <a:off x="6509223" y="1612871"/>
            <a:ext cx="1010533" cy="287258"/>
          </a:xfrm>
          <a:prstGeom prst="rect">
            <a:avLst/>
          </a:prstGeom>
        </p:spPr>
        <p:txBody>
          <a:bodyPr wrap="none" lIns="68580" tIns="34290" rIns="68580" bIns="34290">
            <a:spAutoFit/>
          </a:bodyPr>
          <a:lstStyle/>
          <a:p>
            <a:pPr algn="r">
              <a:lnSpc>
                <a:spcPts val="1650"/>
              </a:lnSpc>
            </a:pPr>
            <a:r>
              <a:rPr lang="zh-CN" altLang="en-US" sz="1700">
                <a:solidFill>
                  <a:schemeClr val="accent2">
                    <a:lumMod val="75000"/>
                  </a:schemeClr>
                </a:solidFill>
                <a:latin typeface="微软雅黑" panose="020B0503020204020204" pitchFamily="34" charset="-122"/>
                <a:ea typeface="微软雅黑" panose="020B0503020204020204" pitchFamily="34" charset="-122"/>
              </a:rPr>
              <a:t>文字标题</a:t>
            </a:r>
            <a:endParaRPr lang="zh-CN" altLang="en-US" sz="17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5592167" y="3465803"/>
            <a:ext cx="1927589" cy="941283"/>
          </a:xfrm>
          <a:prstGeom prst="rect">
            <a:avLst/>
          </a:prstGeom>
        </p:spPr>
        <p:txBody>
          <a:bodyPr wrap="square" lIns="68580" tIns="34290" rIns="68580" bIns="34290">
            <a:spAutoFit/>
          </a:bodyPr>
          <a:lstStyle/>
          <a:p>
            <a:pPr algn="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a:xfrm>
            <a:off x="6509223" y="3235157"/>
            <a:ext cx="1010533" cy="287258"/>
          </a:xfrm>
          <a:prstGeom prst="rect">
            <a:avLst/>
          </a:prstGeom>
        </p:spPr>
        <p:txBody>
          <a:bodyPr wrap="none" lIns="68580" tIns="34290" rIns="68580" bIns="34290">
            <a:spAutoFit/>
          </a:bodyPr>
          <a:lstStyle/>
          <a:p>
            <a:pPr algn="r">
              <a:lnSpc>
                <a:spcPts val="1650"/>
              </a:lnSpc>
            </a:pPr>
            <a:r>
              <a:rPr lang="zh-CN" altLang="en-US" sz="1700">
                <a:solidFill>
                  <a:schemeClr val="accent3"/>
                </a:solidFill>
                <a:latin typeface="微软雅黑" panose="020B0503020204020204" pitchFamily="34" charset="-122"/>
                <a:ea typeface="微软雅黑" panose="020B0503020204020204" pitchFamily="34" charset="-122"/>
              </a:rPr>
              <a:t>文字标题</a:t>
            </a:r>
            <a:endParaRPr lang="zh-CN" altLang="en-US" sz="1700" dirty="0">
              <a:solidFill>
                <a:schemeClr val="accent3"/>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906408" y="1691922"/>
            <a:ext cx="653168" cy="653168"/>
            <a:chOff x="844731" y="1680754"/>
            <a:chExt cx="653168" cy="653168"/>
          </a:xfrm>
        </p:grpSpPr>
        <p:sp>
          <p:nvSpPr>
            <p:cNvPr id="39" name="椭圆 38"/>
            <p:cNvSpPr/>
            <p:nvPr/>
          </p:nvSpPr>
          <p:spPr>
            <a:xfrm>
              <a:off x="844731" y="1680754"/>
              <a:ext cx="653168" cy="653168"/>
            </a:xfrm>
            <a:prstGeom prst="ellipse">
              <a:avLst/>
            </a:prstGeom>
            <a:solidFill>
              <a:srgbClr val="B4B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40" name="Freeform 865"/>
            <p:cNvSpPr>
              <a:spLocks noEditPoints="1"/>
            </p:cNvSpPr>
            <p:nvPr/>
          </p:nvSpPr>
          <p:spPr bwMode="auto">
            <a:xfrm>
              <a:off x="972084" y="182343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rgbClr val="FAF8F5"/>
            </a:solidFill>
            <a:ln>
              <a:noFill/>
            </a:ln>
          </p:spPr>
          <p:txBody>
            <a:bodyPr vert="horz" wrap="square" lIns="121920" tIns="60960" rIns="121920" bIns="60960" numCol="1" anchor="t" anchorCtr="0" compatLnSpc="1"/>
            <a:lstStyle/>
            <a:p>
              <a:pPr defTabSz="913765">
                <a:lnSpc>
                  <a:spcPts val="1650"/>
                </a:lnSpc>
                <a:defRPr/>
              </a:pPr>
              <a:endParaRPr lang="zh-CN" alt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632156" y="1787032"/>
            <a:ext cx="653168" cy="653168"/>
            <a:chOff x="7570479" y="1775864"/>
            <a:chExt cx="653168" cy="653168"/>
          </a:xfrm>
        </p:grpSpPr>
        <p:sp>
          <p:nvSpPr>
            <p:cNvPr id="42" name="椭圆 41"/>
            <p:cNvSpPr/>
            <p:nvPr/>
          </p:nvSpPr>
          <p:spPr>
            <a:xfrm>
              <a:off x="7570479" y="1775864"/>
              <a:ext cx="653168" cy="653168"/>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43" name="Freeform 871"/>
            <p:cNvSpPr>
              <a:spLocks noEditPoints="1"/>
            </p:cNvSpPr>
            <p:nvPr/>
          </p:nvSpPr>
          <p:spPr bwMode="auto">
            <a:xfrm>
              <a:off x="7729581" y="1882579"/>
              <a:ext cx="334963" cy="43973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121920" tIns="60960" rIns="121920" bIns="60960" numCol="1" anchor="t" anchorCtr="0" compatLnSpc="1"/>
            <a:lstStyle/>
            <a:p>
              <a:pPr defTabSz="913765">
                <a:lnSpc>
                  <a:spcPts val="1650"/>
                </a:lnSpc>
                <a:defRPr/>
              </a:pPr>
              <a:endParaRPr lang="zh-CN" alt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906408" y="3414085"/>
            <a:ext cx="653168" cy="653168"/>
            <a:chOff x="844731" y="3402918"/>
            <a:chExt cx="653168" cy="653168"/>
          </a:xfrm>
        </p:grpSpPr>
        <p:sp>
          <p:nvSpPr>
            <p:cNvPr id="45" name="椭圆 44"/>
            <p:cNvSpPr/>
            <p:nvPr/>
          </p:nvSpPr>
          <p:spPr>
            <a:xfrm>
              <a:off x="844731" y="3402918"/>
              <a:ext cx="653168" cy="653168"/>
            </a:xfrm>
            <a:prstGeom prst="ellipse">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46" name="Freeform 878"/>
            <p:cNvSpPr>
              <a:spLocks noEditPoints="1"/>
            </p:cNvSpPr>
            <p:nvPr/>
          </p:nvSpPr>
          <p:spPr bwMode="auto">
            <a:xfrm>
              <a:off x="969703" y="3515190"/>
              <a:ext cx="403225" cy="42862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ysClr val="window" lastClr="FFFFFF"/>
            </a:solidFill>
            <a:ln>
              <a:noFill/>
            </a:ln>
          </p:spPr>
          <p:txBody>
            <a:bodyPr vert="horz" wrap="square" lIns="121920" tIns="60960" rIns="121920" bIns="60960" numCol="1" anchor="t" anchorCtr="0" compatLnSpc="1"/>
            <a:lstStyle/>
            <a:p>
              <a:pPr defTabSz="913765">
                <a:lnSpc>
                  <a:spcPts val="1650"/>
                </a:lnSpc>
                <a:defRPr/>
              </a:pPr>
              <a:endParaRPr lang="zh-CN" alt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7632156" y="3505419"/>
            <a:ext cx="653168" cy="653168"/>
            <a:chOff x="7570479" y="3494251"/>
            <a:chExt cx="653168" cy="653168"/>
          </a:xfrm>
        </p:grpSpPr>
        <p:sp>
          <p:nvSpPr>
            <p:cNvPr id="48" name="椭圆 47"/>
            <p:cNvSpPr/>
            <p:nvPr/>
          </p:nvSpPr>
          <p:spPr>
            <a:xfrm>
              <a:off x="7570479" y="3494251"/>
              <a:ext cx="653168" cy="653168"/>
            </a:xfrm>
            <a:prstGeom prst="ellipse">
              <a:avLst/>
            </a:prstGeom>
            <a:solidFill>
              <a:srgbClr val="BEA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49" name="Freeform 893"/>
            <p:cNvSpPr>
              <a:spLocks noEditPoints="1"/>
            </p:cNvSpPr>
            <p:nvPr/>
          </p:nvSpPr>
          <p:spPr bwMode="auto">
            <a:xfrm>
              <a:off x="7776407" y="3633003"/>
              <a:ext cx="241312" cy="415198"/>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121920" tIns="60960" rIns="121920" bIns="60960" numCol="1" anchor="t" anchorCtr="0" compatLnSpc="1"/>
            <a:lstStyle/>
            <a:p>
              <a:pPr defTabSz="913765">
                <a:lnSpc>
                  <a:spcPts val="1650"/>
                </a:lnSpc>
                <a:defRPr/>
              </a:pPr>
              <a:endParaRPr lang="zh-CN" altLang="en-US" sz="1100" kern="0">
                <a:solidFill>
                  <a:prstClr val="black"/>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900" decel="100000" fill="hold"/>
                                        <p:tgtEl>
                                          <p:spTgt spid="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900" decel="100000" fill="hold"/>
                                        <p:tgtEl>
                                          <p:spTgt spid="31"/>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900" decel="100000" fill="hold"/>
                                        <p:tgtEl>
                                          <p:spTgt spid="3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900" decel="100000" fill="hold"/>
                                        <p:tgtEl>
                                          <p:spTgt spid="3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900" decel="100000" fill="hold"/>
                                        <p:tgtEl>
                                          <p:spTgt spid="34"/>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900" decel="100000" fill="hold"/>
                                        <p:tgtEl>
                                          <p:spTgt spid="35"/>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900" decel="100000" fill="hold"/>
                                        <p:tgtEl>
                                          <p:spTgt spid="3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900" decel="100000" fill="hold"/>
                                        <p:tgtEl>
                                          <p:spTgt spid="37"/>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900" decel="100000" fill="hold"/>
                                        <p:tgtEl>
                                          <p:spTgt spid="38"/>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1000"/>
                                        <p:tgtEl>
                                          <p:spTgt spid="41"/>
                                        </p:tgtEl>
                                      </p:cBhvr>
                                    </p:animEffect>
                                    <p:anim calcmode="lin" valueType="num">
                                      <p:cBhvr>
                                        <p:cTn id="66" dur="1000" fill="hold"/>
                                        <p:tgtEl>
                                          <p:spTgt spid="41"/>
                                        </p:tgtEl>
                                        <p:attrNameLst>
                                          <p:attrName>ppt_x</p:attrName>
                                        </p:attrNameLst>
                                      </p:cBhvr>
                                      <p:tavLst>
                                        <p:tav tm="0">
                                          <p:val>
                                            <p:strVal val="#ppt_x"/>
                                          </p:val>
                                        </p:tav>
                                        <p:tav tm="100000">
                                          <p:val>
                                            <p:strVal val="#ppt_x"/>
                                          </p:val>
                                        </p:tav>
                                      </p:tavLst>
                                    </p:anim>
                                    <p:anim calcmode="lin" valueType="num">
                                      <p:cBhvr>
                                        <p:cTn id="67" dur="900" decel="100000" fill="hold"/>
                                        <p:tgtEl>
                                          <p:spTgt spid="41"/>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69" presetID="37"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900" decel="100000" fill="hold"/>
                                        <p:tgtEl>
                                          <p:spTgt spid="44"/>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75" presetID="37"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1000"/>
                                        <p:tgtEl>
                                          <p:spTgt spid="47"/>
                                        </p:tgtEl>
                                      </p:cBhvr>
                                    </p:animEffect>
                                    <p:anim calcmode="lin" valueType="num">
                                      <p:cBhvr>
                                        <p:cTn id="78" dur="1000" fill="hold"/>
                                        <p:tgtEl>
                                          <p:spTgt spid="47"/>
                                        </p:tgtEl>
                                        <p:attrNameLst>
                                          <p:attrName>ppt_x</p:attrName>
                                        </p:attrNameLst>
                                      </p:cBhvr>
                                      <p:tavLst>
                                        <p:tav tm="0">
                                          <p:val>
                                            <p:strVal val="#ppt_x"/>
                                          </p:val>
                                        </p:tav>
                                        <p:tav tm="100000">
                                          <p:val>
                                            <p:strVal val="#ppt_x"/>
                                          </p:val>
                                        </p:tav>
                                      </p:tavLst>
                                    </p:anim>
                                    <p:anim calcmode="lin" valueType="num">
                                      <p:cBhvr>
                                        <p:cTn id="79" dur="900" decel="100000" fill="hold"/>
                                        <p:tgtEl>
                                          <p:spTgt spid="47"/>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18124" y="2114456"/>
            <a:ext cx="537076" cy="261257"/>
            <a:chOff x="2556898" y="2605914"/>
            <a:chExt cx="716101" cy="348343"/>
          </a:xfrm>
        </p:grpSpPr>
        <p:sp>
          <p:nvSpPr>
            <p:cNvPr id="11" name="燕尾形 6"/>
            <p:cNvSpPr/>
            <p:nvPr/>
          </p:nvSpPr>
          <p:spPr>
            <a:xfrm>
              <a:off x="2556898" y="2605914"/>
              <a:ext cx="348343" cy="348343"/>
            </a:xfrm>
            <a:prstGeom prst="chevron">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sp>
          <p:nvSpPr>
            <p:cNvPr id="12" name="燕尾形 36"/>
            <p:cNvSpPr/>
            <p:nvPr/>
          </p:nvSpPr>
          <p:spPr>
            <a:xfrm>
              <a:off x="2924656" y="2605914"/>
              <a:ext cx="348343" cy="348343"/>
            </a:xfrm>
            <a:prstGeom prst="chevron">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grpSp>
      <p:grpSp>
        <p:nvGrpSpPr>
          <p:cNvPr id="6" name="组合 5"/>
          <p:cNvGrpSpPr/>
          <p:nvPr/>
        </p:nvGrpSpPr>
        <p:grpSpPr>
          <a:xfrm>
            <a:off x="4160942" y="2114456"/>
            <a:ext cx="537076" cy="261257"/>
            <a:chOff x="5547322" y="2605914"/>
            <a:chExt cx="716101" cy="348343"/>
          </a:xfrm>
        </p:grpSpPr>
        <p:sp>
          <p:nvSpPr>
            <p:cNvPr id="13" name="燕尾形 37"/>
            <p:cNvSpPr/>
            <p:nvPr/>
          </p:nvSpPr>
          <p:spPr>
            <a:xfrm>
              <a:off x="5547322" y="2605914"/>
              <a:ext cx="348343" cy="348343"/>
            </a:xfrm>
            <a:prstGeom prst="chevron">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sp>
          <p:nvSpPr>
            <p:cNvPr id="14" name="燕尾形 38"/>
            <p:cNvSpPr/>
            <p:nvPr/>
          </p:nvSpPr>
          <p:spPr>
            <a:xfrm>
              <a:off x="5915080" y="2605914"/>
              <a:ext cx="348343" cy="348343"/>
            </a:xfrm>
            <a:prstGeom prst="chevron">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grpSp>
      <p:grpSp>
        <p:nvGrpSpPr>
          <p:cNvPr id="4" name="组合 3"/>
          <p:cNvGrpSpPr/>
          <p:nvPr/>
        </p:nvGrpSpPr>
        <p:grpSpPr>
          <a:xfrm>
            <a:off x="6268865" y="2114456"/>
            <a:ext cx="537076" cy="261257"/>
            <a:chOff x="8357886" y="2605914"/>
            <a:chExt cx="716101" cy="348343"/>
          </a:xfrm>
        </p:grpSpPr>
        <p:sp>
          <p:nvSpPr>
            <p:cNvPr id="15" name="燕尾形 39"/>
            <p:cNvSpPr/>
            <p:nvPr/>
          </p:nvSpPr>
          <p:spPr>
            <a:xfrm>
              <a:off x="8357886" y="2605914"/>
              <a:ext cx="348343" cy="34834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sp>
          <p:nvSpPr>
            <p:cNvPr id="16" name="燕尾形 40"/>
            <p:cNvSpPr/>
            <p:nvPr/>
          </p:nvSpPr>
          <p:spPr>
            <a:xfrm>
              <a:off x="8725644" y="2605914"/>
              <a:ext cx="348343" cy="34834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chemeClr val="tx1"/>
                </a:solidFill>
                <a:ea typeface="微软雅黑" panose="020B0503020204020204" pitchFamily="34" charset="-122"/>
              </a:endParaRPr>
            </a:p>
          </p:txBody>
        </p:sp>
      </p:grpSp>
      <p:sp>
        <p:nvSpPr>
          <p:cNvPr id="17" name="矩形 16"/>
          <p:cNvSpPr/>
          <p:nvPr/>
        </p:nvSpPr>
        <p:spPr>
          <a:xfrm>
            <a:off x="505594" y="3349776"/>
            <a:ext cx="1618373" cy="941283"/>
          </a:xfrm>
          <a:prstGeom prst="rect">
            <a:avLst/>
          </a:prstGeom>
        </p:spPr>
        <p:txBody>
          <a:bodyPr wrap="square" lIns="68580" tIns="34290" rIns="68580" bIns="34290">
            <a:spAutoFit/>
          </a:bodyPr>
          <a:lstStyle/>
          <a:p>
            <a:pPr algn="ct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780384" y="2960556"/>
            <a:ext cx="702756" cy="287258"/>
          </a:xfrm>
          <a:prstGeom prst="rect">
            <a:avLst/>
          </a:prstGeom>
        </p:spPr>
        <p:txBody>
          <a:bodyPr wrap="none" lIns="68580" tIns="34290" rIns="68580" bIns="34290">
            <a:spAutoFit/>
          </a:bodyPr>
          <a:lstStyle/>
          <a:p>
            <a:pPr algn="ctr">
              <a:lnSpc>
                <a:spcPts val="1650"/>
              </a:lnSpc>
            </a:pPr>
            <a:r>
              <a:rPr lang="zh-CN" altLang="en-US" sz="1100" dirty="0">
                <a:solidFill>
                  <a:srgbClr val="61713F"/>
                </a:solidFill>
                <a:latin typeface="微软雅黑" panose="020B0503020204020204" pitchFamily="34" charset="-122"/>
                <a:ea typeface="微软雅黑" panose="020B0503020204020204" pitchFamily="34" charset="-122"/>
              </a:rPr>
              <a:t>文字标题</a:t>
            </a:r>
            <a:endParaRPr lang="zh-CN" altLang="en-US" sz="1100" dirty="0">
              <a:solidFill>
                <a:srgbClr val="61713F"/>
              </a:solidFill>
              <a:latin typeface="微软雅黑" panose="020B0503020204020204" pitchFamily="34" charset="-122"/>
              <a:ea typeface="微软雅黑" panose="020B0503020204020204" pitchFamily="34" charset="-122"/>
            </a:endParaRPr>
          </a:p>
        </p:txBody>
      </p:sp>
      <p:sp>
        <p:nvSpPr>
          <p:cNvPr id="20" name="矩形 19"/>
          <p:cNvSpPr/>
          <p:nvPr/>
        </p:nvSpPr>
        <p:spPr>
          <a:xfrm>
            <a:off x="3095540" y="2960556"/>
            <a:ext cx="702756" cy="287258"/>
          </a:xfrm>
          <a:prstGeom prst="rect">
            <a:avLst/>
          </a:prstGeom>
        </p:spPr>
        <p:txBody>
          <a:bodyPr wrap="none" lIns="68580" tIns="34290" rIns="68580" bIns="34290">
            <a:spAutoFit/>
          </a:bodyPr>
          <a:lstStyle/>
          <a:p>
            <a:pPr algn="ctr">
              <a:lnSpc>
                <a:spcPts val="1650"/>
              </a:lnSpc>
            </a:pPr>
            <a:r>
              <a:rPr lang="zh-CN" altLang="en-US" sz="1100">
                <a:solidFill>
                  <a:srgbClr val="BC6978"/>
                </a:solidFill>
                <a:latin typeface="微软雅黑" panose="020B0503020204020204" pitchFamily="34" charset="-122"/>
                <a:ea typeface="微软雅黑" panose="020B0503020204020204" pitchFamily="34" charset="-122"/>
              </a:rPr>
              <a:t>文字标题</a:t>
            </a:r>
            <a:endParaRPr lang="zh-CN" altLang="en-US" sz="1100" dirty="0">
              <a:solidFill>
                <a:srgbClr val="BC6978"/>
              </a:solidFill>
              <a:latin typeface="微软雅黑" panose="020B0503020204020204" pitchFamily="34" charset="-122"/>
              <a:ea typeface="微软雅黑" panose="020B0503020204020204" pitchFamily="34" charset="-122"/>
            </a:endParaRPr>
          </a:p>
        </p:txBody>
      </p:sp>
      <p:sp>
        <p:nvSpPr>
          <p:cNvPr id="22" name="矩形 21"/>
          <p:cNvSpPr/>
          <p:nvPr/>
        </p:nvSpPr>
        <p:spPr>
          <a:xfrm>
            <a:off x="5220907" y="2967326"/>
            <a:ext cx="702756" cy="287258"/>
          </a:xfrm>
          <a:prstGeom prst="rect">
            <a:avLst/>
          </a:prstGeom>
        </p:spPr>
        <p:txBody>
          <a:bodyPr wrap="none" lIns="68580" tIns="34290" rIns="68580" bIns="34290">
            <a:spAutoFit/>
          </a:bodyPr>
          <a:lstStyle/>
          <a:p>
            <a:pPr algn="ctr">
              <a:lnSpc>
                <a:spcPts val="1650"/>
              </a:lnSpc>
            </a:pPr>
            <a:r>
              <a:rPr lang="zh-CN" altLang="en-US" sz="1100" dirty="0">
                <a:solidFill>
                  <a:schemeClr val="accent3"/>
                </a:solidFill>
                <a:latin typeface="微软雅黑" panose="020B0503020204020204" pitchFamily="34" charset="-122"/>
                <a:ea typeface="微软雅黑" panose="020B0503020204020204" pitchFamily="34" charset="-122"/>
              </a:rPr>
              <a:t>文字标题</a:t>
            </a:r>
            <a:endParaRPr lang="zh-CN" altLang="en-US" sz="1100" dirty="0">
              <a:solidFill>
                <a:schemeClr val="accent3"/>
              </a:solidFill>
              <a:latin typeface="微软雅黑" panose="020B0503020204020204" pitchFamily="34" charset="-122"/>
              <a:ea typeface="微软雅黑" panose="020B0503020204020204" pitchFamily="34" charset="-122"/>
            </a:endParaRPr>
          </a:p>
        </p:txBody>
      </p:sp>
      <p:sp>
        <p:nvSpPr>
          <p:cNvPr id="24" name="矩形 23"/>
          <p:cNvSpPr/>
          <p:nvPr/>
        </p:nvSpPr>
        <p:spPr>
          <a:xfrm>
            <a:off x="7528014" y="2960556"/>
            <a:ext cx="702756" cy="287258"/>
          </a:xfrm>
          <a:prstGeom prst="rect">
            <a:avLst/>
          </a:prstGeom>
        </p:spPr>
        <p:txBody>
          <a:bodyPr wrap="none" lIns="68580" tIns="34290" rIns="68580" bIns="34290">
            <a:spAutoFit/>
          </a:bodyPr>
          <a:lstStyle/>
          <a:p>
            <a:pPr algn="ctr">
              <a:lnSpc>
                <a:spcPts val="1650"/>
              </a:lnSpc>
            </a:pPr>
            <a:r>
              <a:rPr lang="zh-CN" altLang="en-US" sz="1100" dirty="0">
                <a:solidFill>
                  <a:srgbClr val="DE7F61"/>
                </a:solidFill>
                <a:latin typeface="微软雅黑" panose="020B0503020204020204" pitchFamily="34" charset="-122"/>
                <a:ea typeface="微软雅黑" panose="020B0503020204020204" pitchFamily="34" charset="-122"/>
              </a:rPr>
              <a:t>文字标题</a:t>
            </a:r>
            <a:endParaRPr lang="zh-CN" altLang="en-US" sz="1100" dirty="0">
              <a:solidFill>
                <a:srgbClr val="DE7F61"/>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2849404" y="1599258"/>
            <a:ext cx="1083467" cy="1256821"/>
            <a:chOff x="3798604" y="1918984"/>
            <a:chExt cx="1444623" cy="1675761"/>
          </a:xfrm>
        </p:grpSpPr>
        <p:sp>
          <p:nvSpPr>
            <p:cNvPr id="8" name="任意多边形 30"/>
            <p:cNvSpPr/>
            <p:nvPr/>
          </p:nvSpPr>
          <p:spPr>
            <a:xfrm>
              <a:off x="3798604" y="1918984"/>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grpSp>
          <p:nvGrpSpPr>
            <p:cNvPr id="25" name="组合 17"/>
            <p:cNvGrpSpPr/>
            <p:nvPr/>
          </p:nvGrpSpPr>
          <p:grpSpPr bwMode="auto">
            <a:xfrm rot="-2700000">
              <a:off x="4097016" y="2625009"/>
              <a:ext cx="363148" cy="364753"/>
              <a:chOff x="5394325" y="2859088"/>
              <a:chExt cx="358775" cy="360362"/>
            </a:xfrm>
            <a:solidFill>
              <a:srgbClr val="BC6978"/>
            </a:solidFill>
          </p:grpSpPr>
          <p:sp>
            <p:nvSpPr>
              <p:cNvPr id="26"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7"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9"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0"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1"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grpSp>
      <p:grpSp>
        <p:nvGrpSpPr>
          <p:cNvPr id="5" name="组合 4"/>
          <p:cNvGrpSpPr/>
          <p:nvPr/>
        </p:nvGrpSpPr>
        <p:grpSpPr>
          <a:xfrm>
            <a:off x="5007022" y="1599258"/>
            <a:ext cx="1083467" cy="1256821"/>
            <a:chOff x="6675429" y="1918984"/>
            <a:chExt cx="1444623" cy="1675761"/>
          </a:xfrm>
        </p:grpSpPr>
        <p:sp>
          <p:nvSpPr>
            <p:cNvPr id="9" name="任意多边形 31"/>
            <p:cNvSpPr/>
            <p:nvPr/>
          </p:nvSpPr>
          <p:spPr>
            <a:xfrm>
              <a:off x="6675429" y="1918984"/>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BEA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grpSp>
          <p:nvGrpSpPr>
            <p:cNvPr id="32" name="组合 31"/>
            <p:cNvGrpSpPr/>
            <p:nvPr/>
          </p:nvGrpSpPr>
          <p:grpSpPr>
            <a:xfrm>
              <a:off x="7046991" y="2648353"/>
              <a:ext cx="223136" cy="223136"/>
              <a:chOff x="5394312" y="2141343"/>
              <a:chExt cx="359165" cy="359165"/>
            </a:xfrm>
            <a:solidFill>
              <a:schemeClr val="accent3"/>
            </a:solidFill>
          </p:grpSpPr>
          <p:sp>
            <p:nvSpPr>
              <p:cNvPr id="3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grpSp>
      <p:grpSp>
        <p:nvGrpSpPr>
          <p:cNvPr id="56" name="组合 55"/>
          <p:cNvGrpSpPr/>
          <p:nvPr/>
        </p:nvGrpSpPr>
        <p:grpSpPr>
          <a:xfrm>
            <a:off x="621373" y="1599258"/>
            <a:ext cx="1083467" cy="1256821"/>
            <a:chOff x="827896" y="1918984"/>
            <a:chExt cx="1444623" cy="1675761"/>
          </a:xfrm>
        </p:grpSpPr>
        <p:sp>
          <p:nvSpPr>
            <p:cNvPr id="7" name="任意多边形 29"/>
            <p:cNvSpPr/>
            <p:nvPr/>
          </p:nvSpPr>
          <p:spPr>
            <a:xfrm>
              <a:off x="827896" y="1918984"/>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grpSp>
          <p:nvGrpSpPr>
            <p:cNvPr id="36" name="组合 162"/>
            <p:cNvGrpSpPr/>
            <p:nvPr/>
          </p:nvGrpSpPr>
          <p:grpSpPr bwMode="auto">
            <a:xfrm>
              <a:off x="1167182" y="2621698"/>
              <a:ext cx="305855" cy="304508"/>
              <a:chOff x="4675188" y="1422400"/>
              <a:chExt cx="360362" cy="358775"/>
            </a:xfrm>
            <a:solidFill>
              <a:srgbClr val="7A8B52"/>
            </a:solidFill>
          </p:grpSpPr>
          <p:sp>
            <p:nvSpPr>
              <p:cNvPr id="37"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8"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9"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0"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1"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2"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3"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4"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5"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6"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7"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8"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49"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grpSp>
      <p:grpSp>
        <p:nvGrpSpPr>
          <p:cNvPr id="2" name="组合 1"/>
          <p:cNvGrpSpPr/>
          <p:nvPr/>
        </p:nvGrpSpPr>
        <p:grpSpPr>
          <a:xfrm>
            <a:off x="7235053" y="1599258"/>
            <a:ext cx="1083467" cy="1256821"/>
            <a:chOff x="9646137" y="1918984"/>
            <a:chExt cx="1444623" cy="1675761"/>
          </a:xfrm>
        </p:grpSpPr>
        <p:sp>
          <p:nvSpPr>
            <p:cNvPr id="10" name="任意多边形 32"/>
            <p:cNvSpPr/>
            <p:nvPr/>
          </p:nvSpPr>
          <p:spPr>
            <a:xfrm>
              <a:off x="9646137" y="1918984"/>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sp>
          <p:nvSpPr>
            <p:cNvPr id="50" name="AutoShape 112"/>
            <p:cNvSpPr/>
            <p:nvPr/>
          </p:nvSpPr>
          <p:spPr bwMode="auto">
            <a:xfrm>
              <a:off x="10016374" y="2598900"/>
              <a:ext cx="294812" cy="29351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DE7F61"/>
            </a:solid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51" name="矩形 50"/>
          <p:cNvSpPr/>
          <p:nvPr/>
        </p:nvSpPr>
        <p:spPr>
          <a:xfrm>
            <a:off x="2715952" y="3349776"/>
            <a:ext cx="1618373" cy="941283"/>
          </a:xfrm>
          <a:prstGeom prst="rect">
            <a:avLst/>
          </a:prstGeom>
        </p:spPr>
        <p:txBody>
          <a:bodyPr wrap="square" lIns="68580" tIns="34290" rIns="68580" bIns="34290">
            <a:spAutoFit/>
          </a:bodyPr>
          <a:lstStyle/>
          <a:p>
            <a:pPr algn="ct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51"/>
          <p:cNvSpPr/>
          <p:nvPr/>
        </p:nvSpPr>
        <p:spPr>
          <a:xfrm>
            <a:off x="4926310" y="3349776"/>
            <a:ext cx="1618373" cy="941283"/>
          </a:xfrm>
          <a:prstGeom prst="rect">
            <a:avLst/>
          </a:prstGeom>
        </p:spPr>
        <p:txBody>
          <a:bodyPr wrap="square" lIns="68580" tIns="34290" rIns="68580" bIns="34290">
            <a:spAutoFit/>
          </a:bodyPr>
          <a:lstStyle/>
          <a:p>
            <a:pPr algn="ct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a:xfrm>
            <a:off x="7136668" y="3349776"/>
            <a:ext cx="1618373" cy="941283"/>
          </a:xfrm>
          <a:prstGeom prst="rect">
            <a:avLst/>
          </a:prstGeom>
        </p:spPr>
        <p:txBody>
          <a:bodyPr wrap="square" lIns="68580" tIns="34290" rIns="68580" bIns="34290">
            <a:spAutoFit/>
          </a:bodyPr>
          <a:lstStyle/>
          <a:p>
            <a:pPr algn="ctr">
              <a:lnSpc>
                <a:spcPts val="165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0-#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0-#ppt_w/2"/>
                                          </p:val>
                                        </p:tav>
                                        <p:tav tm="100000">
                                          <p:val>
                                            <p:strVal val="#ppt_x"/>
                                          </p:val>
                                        </p:tav>
                                      </p:tavLst>
                                    </p:anim>
                                    <p:anim calcmode="lin" valueType="num">
                                      <p:cBhvr additive="base">
                                        <p:cTn id="38" dur="500" fill="hold"/>
                                        <p:tgtEl>
                                          <p:spTgt spid="5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37"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900" decel="100000" fill="hold"/>
                                        <p:tgtEl>
                                          <p:spTgt spid="18"/>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900" decel="100000" fill="hold"/>
                                        <p:tgtEl>
                                          <p:spTgt spid="17"/>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0"/>
                                        <p:tgtEl>
                                          <p:spTgt spid="51"/>
                                        </p:tgtEl>
                                      </p:cBhvr>
                                    </p:animEffect>
                                    <p:anim calcmode="lin" valueType="num">
                                      <p:cBhvr>
                                        <p:cTn id="55" dur="1000" fill="hold"/>
                                        <p:tgtEl>
                                          <p:spTgt spid="51"/>
                                        </p:tgtEl>
                                        <p:attrNameLst>
                                          <p:attrName>ppt_x</p:attrName>
                                        </p:attrNameLst>
                                      </p:cBhvr>
                                      <p:tavLst>
                                        <p:tav tm="0">
                                          <p:val>
                                            <p:strVal val="#ppt_x"/>
                                          </p:val>
                                        </p:tav>
                                        <p:tav tm="100000">
                                          <p:val>
                                            <p:strVal val="#ppt_x"/>
                                          </p:val>
                                        </p:tav>
                                      </p:tavLst>
                                    </p:anim>
                                    <p:anim calcmode="lin" valueType="num">
                                      <p:cBhvr>
                                        <p:cTn id="56" dur="900" decel="100000" fill="hold"/>
                                        <p:tgtEl>
                                          <p:spTgt spid="51"/>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900" decel="100000" fill="hold"/>
                                        <p:tgtEl>
                                          <p:spTgt spid="20"/>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64" presetID="37"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anim calcmode="lin" valueType="num">
                                      <p:cBhvr>
                                        <p:cTn id="67" dur="1000" fill="hold"/>
                                        <p:tgtEl>
                                          <p:spTgt spid="22"/>
                                        </p:tgtEl>
                                        <p:attrNameLst>
                                          <p:attrName>ppt_x</p:attrName>
                                        </p:attrNameLst>
                                      </p:cBhvr>
                                      <p:tavLst>
                                        <p:tav tm="0">
                                          <p:val>
                                            <p:strVal val="#ppt_x"/>
                                          </p:val>
                                        </p:tav>
                                        <p:tav tm="100000">
                                          <p:val>
                                            <p:strVal val="#ppt_x"/>
                                          </p:val>
                                        </p:tav>
                                      </p:tavLst>
                                    </p:anim>
                                    <p:anim calcmode="lin" valueType="num">
                                      <p:cBhvr>
                                        <p:cTn id="68" dur="900" decel="100000" fill="hold"/>
                                        <p:tgtEl>
                                          <p:spTgt spid="22"/>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70" presetID="37"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1000"/>
                                        <p:tgtEl>
                                          <p:spTgt spid="52"/>
                                        </p:tgtEl>
                                      </p:cBhvr>
                                    </p:animEffect>
                                    <p:anim calcmode="lin" valueType="num">
                                      <p:cBhvr>
                                        <p:cTn id="73" dur="1000" fill="hold"/>
                                        <p:tgtEl>
                                          <p:spTgt spid="52"/>
                                        </p:tgtEl>
                                        <p:attrNameLst>
                                          <p:attrName>ppt_x</p:attrName>
                                        </p:attrNameLst>
                                      </p:cBhvr>
                                      <p:tavLst>
                                        <p:tav tm="0">
                                          <p:val>
                                            <p:strVal val="#ppt_x"/>
                                          </p:val>
                                        </p:tav>
                                        <p:tav tm="100000">
                                          <p:val>
                                            <p:strVal val="#ppt_x"/>
                                          </p:val>
                                        </p:tav>
                                      </p:tavLst>
                                    </p:anim>
                                    <p:anim calcmode="lin" valueType="num">
                                      <p:cBhvr>
                                        <p:cTn id="74" dur="900" decel="100000" fill="hold"/>
                                        <p:tgtEl>
                                          <p:spTgt spid="52"/>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6" presetID="37"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900" decel="100000" fill="hold"/>
                                        <p:tgtEl>
                                          <p:spTgt spid="24"/>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82" presetID="37"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1000"/>
                                        <p:tgtEl>
                                          <p:spTgt spid="53"/>
                                        </p:tgtEl>
                                      </p:cBhvr>
                                    </p:animEffect>
                                    <p:anim calcmode="lin" valueType="num">
                                      <p:cBhvr>
                                        <p:cTn id="85" dur="1000" fill="hold"/>
                                        <p:tgtEl>
                                          <p:spTgt spid="53"/>
                                        </p:tgtEl>
                                        <p:attrNameLst>
                                          <p:attrName>ppt_x</p:attrName>
                                        </p:attrNameLst>
                                      </p:cBhvr>
                                      <p:tavLst>
                                        <p:tav tm="0">
                                          <p:val>
                                            <p:strVal val="#ppt_x"/>
                                          </p:val>
                                        </p:tav>
                                        <p:tav tm="100000">
                                          <p:val>
                                            <p:strVal val="#ppt_x"/>
                                          </p:val>
                                        </p:tav>
                                      </p:tavLst>
                                    </p:anim>
                                    <p:anim calcmode="lin" valueType="num">
                                      <p:cBhvr>
                                        <p:cTn id="86" dur="900" decel="100000" fill="hold"/>
                                        <p:tgtEl>
                                          <p:spTgt spid="53"/>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2" grpId="0"/>
      <p:bldP spid="24" grpId="0"/>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048280" y="1649930"/>
            <a:ext cx="1663836" cy="1146383"/>
          </a:xfrm>
          <a:prstGeom prst="rect">
            <a:avLst/>
          </a:prstGeom>
          <a:blipFill>
            <a:blip r:embed="rId1" cstate="print">
              <a:extLst>
                <a:ext uri="{28A0092B-C50C-407E-A947-70E740481C1C}">
                  <a14:useLocalDpi xmlns:a14="http://schemas.microsoft.com/office/drawing/2010/main" val="0"/>
                </a:ext>
              </a:extLst>
            </a:blip>
            <a:srcRect/>
            <a:stretch>
              <a:fillRect t="-4000" b="-4000"/>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580" tIns="34290" rIns="68580" bIns="34290"/>
          <a:lstStyle/>
          <a:p>
            <a:pPr>
              <a:lnSpc>
                <a:spcPts val="1650"/>
              </a:lnSpc>
            </a:pPr>
            <a:endParaRPr lang="zh-CN" altLang="en-US" sz="1100">
              <a:ea typeface="微软雅黑" panose="020B0503020204020204" pitchFamily="34" charset="-122"/>
            </a:endParaRPr>
          </a:p>
        </p:txBody>
      </p:sp>
      <p:sp>
        <p:nvSpPr>
          <p:cNvPr id="9" name="圆角矩形 9"/>
          <p:cNvSpPr/>
          <p:nvPr/>
        </p:nvSpPr>
        <p:spPr>
          <a:xfrm>
            <a:off x="2818986" y="2889228"/>
            <a:ext cx="1663836" cy="1146383"/>
          </a:xfrm>
          <a:prstGeom prst="rect">
            <a:avLst/>
          </a:prstGeom>
          <a:blipFill>
            <a:blip r:embed="rId2" cstate="print">
              <a:extLst>
                <a:ext uri="{28A0092B-C50C-407E-A947-70E740481C1C}">
                  <a14:useLocalDpi xmlns:a14="http://schemas.microsoft.com/office/drawing/2010/main" val="0"/>
                </a:ext>
              </a:extLst>
            </a:blip>
            <a:srcRect/>
            <a:stretch>
              <a:fillRect l="-2000" r="-2000"/>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580" tIns="34290" rIns="68580" bIns="34290"/>
          <a:lstStyle/>
          <a:p>
            <a:pPr>
              <a:lnSpc>
                <a:spcPts val="1650"/>
              </a:lnSpc>
            </a:pPr>
            <a:endParaRPr lang="zh-CN" altLang="en-US" sz="1100">
              <a:ea typeface="微软雅黑" panose="020B0503020204020204" pitchFamily="34" charset="-122"/>
            </a:endParaRPr>
          </a:p>
        </p:txBody>
      </p:sp>
      <p:sp>
        <p:nvSpPr>
          <p:cNvPr id="10" name="圆角矩形 11"/>
          <p:cNvSpPr/>
          <p:nvPr/>
        </p:nvSpPr>
        <p:spPr>
          <a:xfrm>
            <a:off x="4612306" y="2889228"/>
            <a:ext cx="1663836" cy="1146383"/>
          </a:xfrm>
          <a:prstGeom prst="rect">
            <a:avLst/>
          </a:prstGeom>
          <a:blipFill>
            <a:blip r:embed="rId3" cstate="print">
              <a:extLst>
                <a:ext uri="{28A0092B-C50C-407E-A947-70E740481C1C}">
                  <a14:useLocalDpi xmlns:a14="http://schemas.microsoft.com/office/drawing/2010/main" val="0"/>
                </a:ext>
              </a:extLst>
            </a:blip>
            <a:srcRect/>
            <a:stretch>
              <a:fillRect l="-2000" r="-2000"/>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580" tIns="34290" rIns="68580" bIns="34290"/>
          <a:lstStyle/>
          <a:p>
            <a:pPr>
              <a:lnSpc>
                <a:spcPts val="1650"/>
              </a:lnSpc>
            </a:pPr>
            <a:endParaRPr lang="zh-CN" altLang="en-US" sz="1100">
              <a:ea typeface="微软雅黑" panose="020B0503020204020204" pitchFamily="34" charset="-122"/>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626" y="1649929"/>
            <a:ext cx="1663836" cy="1146383"/>
          </a:xfrm>
          <a:prstGeom prst="rect">
            <a:avLst/>
          </a:prstGeom>
          <a:ln>
            <a:noFill/>
          </a:ln>
        </p:spPr>
      </p:pic>
      <p:grpSp>
        <p:nvGrpSpPr>
          <p:cNvPr id="2" name="组合 1"/>
          <p:cNvGrpSpPr/>
          <p:nvPr/>
        </p:nvGrpSpPr>
        <p:grpSpPr>
          <a:xfrm>
            <a:off x="2818986" y="1649928"/>
            <a:ext cx="3482041" cy="1229007"/>
            <a:chOff x="3758048" y="2199905"/>
            <a:chExt cx="4642721" cy="1638677"/>
          </a:xfrm>
        </p:grpSpPr>
        <p:sp>
          <p:nvSpPr>
            <p:cNvPr id="7" name="圆角矩形 34"/>
            <p:cNvSpPr/>
            <p:nvPr/>
          </p:nvSpPr>
          <p:spPr>
            <a:xfrm>
              <a:off x="3758048" y="2199905"/>
              <a:ext cx="4642721" cy="1528511"/>
            </a:xfrm>
            <a:prstGeom prst="rect">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sp>
          <p:nvSpPr>
            <p:cNvPr id="14" name="矩形 13"/>
            <p:cNvSpPr/>
            <p:nvPr/>
          </p:nvSpPr>
          <p:spPr>
            <a:xfrm>
              <a:off x="4137637" y="2843438"/>
              <a:ext cx="3618798" cy="995144"/>
            </a:xfrm>
            <a:prstGeom prst="rect">
              <a:avLst/>
            </a:prstGeom>
            <a:ln>
              <a:noFill/>
            </a:ln>
          </p:spPr>
          <p:txBody>
            <a:bodyPr wrap="square">
              <a:spAutoFit/>
            </a:bodyPr>
            <a:lstStyle/>
            <a:p>
              <a:pPr>
                <a:lnSpc>
                  <a:spcPts val="1650"/>
                </a:lnSpc>
              </a:pP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a:xfrm>
              <a:off x="4137637" y="2431336"/>
              <a:ext cx="1990288" cy="413788"/>
            </a:xfrm>
            <a:prstGeom prst="rect">
              <a:avLst/>
            </a:prstGeom>
            <a:ln>
              <a:noFill/>
            </a:ln>
          </p:spPr>
          <p:txBody>
            <a:bodyPr wrap="none">
              <a:spAutoFit/>
            </a:bodyPr>
            <a:lstStyle/>
            <a:p>
              <a:pPr>
                <a:lnSpc>
                  <a:spcPts val="1650"/>
                </a:lnSpc>
              </a:pPr>
              <a:r>
                <a:rPr lang="zh-CN" altLang="en-US" sz="1700" dirty="0">
                  <a:solidFill>
                    <a:schemeClr val="bg1"/>
                  </a:solidFill>
                  <a:latin typeface="微软雅黑" panose="020B0503020204020204" pitchFamily="34" charset="-122"/>
                  <a:ea typeface="微软雅黑" panose="020B0503020204020204" pitchFamily="34" charset="-122"/>
                </a:rPr>
                <a:t>输入文字标题</a:t>
              </a:r>
              <a:endParaRPr lang="zh-CN" altLang="en-US" sz="17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048280" y="2889227"/>
            <a:ext cx="1685924" cy="1196133"/>
            <a:chOff x="1397107" y="3852303"/>
            <a:chExt cx="2247899" cy="1594845"/>
          </a:xfrm>
        </p:grpSpPr>
        <p:sp>
          <p:nvSpPr>
            <p:cNvPr id="11" name="矩形 10"/>
            <p:cNvSpPr/>
            <p:nvPr/>
          </p:nvSpPr>
          <p:spPr>
            <a:xfrm>
              <a:off x="1397107" y="3852303"/>
              <a:ext cx="2218448" cy="1528511"/>
            </a:xfrm>
            <a:prstGeom prst="rect">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sp>
          <p:nvSpPr>
            <p:cNvPr id="16" name="矩形 15"/>
            <p:cNvSpPr/>
            <p:nvPr/>
          </p:nvSpPr>
          <p:spPr>
            <a:xfrm>
              <a:off x="1510878" y="4452004"/>
              <a:ext cx="2044045" cy="995144"/>
            </a:xfrm>
            <a:prstGeom prst="rect">
              <a:avLst/>
            </a:prstGeom>
            <a:ln>
              <a:noFill/>
            </a:ln>
          </p:spPr>
          <p:txBody>
            <a:bodyPr wrap="square">
              <a:spAutoFit/>
            </a:bodyPr>
            <a:lstStyle/>
            <a:p>
              <a:pPr algn="ctr">
                <a:lnSpc>
                  <a:spcPts val="1650"/>
                </a:lnSpc>
              </a:pP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a:t>
              </a:r>
              <a:endPar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1654718" y="4108112"/>
              <a:ext cx="1990288" cy="413788"/>
            </a:xfrm>
            <a:prstGeom prst="rect">
              <a:avLst/>
            </a:prstGeom>
            <a:ln>
              <a:noFill/>
            </a:ln>
          </p:spPr>
          <p:txBody>
            <a:bodyPr wrap="none">
              <a:spAutoFit/>
            </a:bodyPr>
            <a:lstStyle/>
            <a:p>
              <a:pPr>
                <a:lnSpc>
                  <a:spcPts val="1650"/>
                </a:lnSpc>
              </a:pPr>
              <a:r>
                <a:rPr lang="zh-CN" altLang="en-US" sz="1700" dirty="0">
                  <a:solidFill>
                    <a:schemeClr val="bg1"/>
                  </a:solidFill>
                  <a:latin typeface="微软雅黑" panose="020B0503020204020204" pitchFamily="34" charset="-122"/>
                  <a:ea typeface="微软雅黑" panose="020B0503020204020204" pitchFamily="34" charset="-122"/>
                </a:rPr>
                <a:t>输入文字标题</a:t>
              </a:r>
              <a:endParaRPr lang="zh-CN" altLang="en-US" sz="17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405627" y="2889227"/>
            <a:ext cx="1688821" cy="1196133"/>
            <a:chOff x="8540235" y="3852303"/>
            <a:chExt cx="2251761" cy="1594845"/>
          </a:xfrm>
        </p:grpSpPr>
        <p:sp>
          <p:nvSpPr>
            <p:cNvPr id="13" name="圆角矩形 45"/>
            <p:cNvSpPr/>
            <p:nvPr/>
          </p:nvSpPr>
          <p:spPr>
            <a:xfrm>
              <a:off x="8540235" y="3852303"/>
              <a:ext cx="2218448" cy="1528511"/>
            </a:xfrm>
            <a:prstGeom prst="rect">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sp>
          <p:nvSpPr>
            <p:cNvPr id="18" name="矩形 17"/>
            <p:cNvSpPr/>
            <p:nvPr/>
          </p:nvSpPr>
          <p:spPr>
            <a:xfrm>
              <a:off x="8617886" y="4452004"/>
              <a:ext cx="2044045" cy="995144"/>
            </a:xfrm>
            <a:prstGeom prst="rect">
              <a:avLst/>
            </a:prstGeom>
            <a:ln>
              <a:noFill/>
            </a:ln>
          </p:spPr>
          <p:txBody>
            <a:bodyPr wrap="square">
              <a:spAutoFit/>
            </a:bodyPr>
            <a:lstStyle/>
            <a:p>
              <a:pPr algn="ctr">
                <a:lnSpc>
                  <a:spcPts val="1650"/>
                </a:lnSpc>
              </a:pP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a:t>
              </a:r>
              <a:endPar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8801708" y="4083344"/>
              <a:ext cx="1990288" cy="413788"/>
            </a:xfrm>
            <a:prstGeom prst="rect">
              <a:avLst/>
            </a:prstGeom>
            <a:ln>
              <a:noFill/>
            </a:ln>
          </p:spPr>
          <p:txBody>
            <a:bodyPr wrap="none">
              <a:spAutoFit/>
            </a:bodyPr>
            <a:lstStyle/>
            <a:p>
              <a:pPr>
                <a:lnSpc>
                  <a:spcPts val="1650"/>
                </a:lnSpc>
              </a:pPr>
              <a:r>
                <a:rPr lang="zh-CN" altLang="en-US" sz="1700" dirty="0">
                  <a:solidFill>
                    <a:schemeClr val="bg1"/>
                  </a:solidFill>
                  <a:latin typeface="微软雅黑" panose="020B0503020204020204" pitchFamily="34" charset="-122"/>
                  <a:ea typeface="微软雅黑" panose="020B0503020204020204" pitchFamily="34" charset="-122"/>
                </a:rPr>
                <a:t>输入文字标题</a:t>
              </a:r>
              <a:endParaRPr lang="zh-CN" altLang="en-US" sz="1700" dirty="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2010" y="1670048"/>
            <a:ext cx="1078632" cy="1078965"/>
          </a:xfrm>
          <a:prstGeom prst="rect">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8" name="矩形 7"/>
          <p:cNvSpPr/>
          <p:nvPr/>
        </p:nvSpPr>
        <p:spPr>
          <a:xfrm>
            <a:off x="1709694" y="1670048"/>
            <a:ext cx="2862758" cy="1078965"/>
          </a:xfrm>
          <a:prstGeom prst="rect">
            <a:avLst/>
          </a:prstGeom>
          <a:solidFill>
            <a:srgbClr val="B39A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9" name="Rectangle 24"/>
          <p:cNvSpPr>
            <a:spLocks noChangeArrowheads="1"/>
          </p:cNvSpPr>
          <p:nvPr/>
        </p:nvSpPr>
        <p:spPr bwMode="auto">
          <a:xfrm>
            <a:off x="1853709" y="1879305"/>
            <a:ext cx="2574727"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ts val="1650"/>
              </a:lnSpc>
              <a:spcBef>
                <a:spcPts val="500"/>
              </a:spcBef>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在此录入上述图表的综合描述说明，在此录入上述图表的上述图表的综合描述说明入。在此录入上述图表的综合描述说明，在此录</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12010" y="2897246"/>
            <a:ext cx="1078632" cy="1078965"/>
          </a:xfrm>
          <a:prstGeom prst="rect">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11" name="矩形 10"/>
          <p:cNvSpPr/>
          <p:nvPr/>
        </p:nvSpPr>
        <p:spPr>
          <a:xfrm>
            <a:off x="1709694" y="2897246"/>
            <a:ext cx="2862758" cy="1078965"/>
          </a:xfrm>
          <a:prstGeom prst="rect">
            <a:avLst/>
          </a:prstGeom>
          <a:solidFill>
            <a:srgbClr val="B39A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12" name="Rectangle 24"/>
          <p:cNvSpPr>
            <a:spLocks noChangeArrowheads="1"/>
          </p:cNvSpPr>
          <p:nvPr/>
        </p:nvSpPr>
        <p:spPr bwMode="auto">
          <a:xfrm>
            <a:off x="1853709" y="3065717"/>
            <a:ext cx="2574727"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ts val="1650"/>
              </a:lnSpc>
              <a:spcBef>
                <a:spcPts val="500"/>
              </a:spcBef>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在此录入上述图表的综合描述说明，在此录入上述图表的上述图表的综合描述说明入。在此录入上述图表的综合描述说明，在此录</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716467" y="1670048"/>
            <a:ext cx="3814915" cy="2306164"/>
          </a:xfrm>
          <a:prstGeom prst="rect">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14" name="Freeform 14"/>
          <p:cNvSpPr>
            <a:spLocks noEditPoints="1"/>
          </p:cNvSpPr>
          <p:nvPr/>
        </p:nvSpPr>
        <p:spPr bwMode="auto">
          <a:xfrm>
            <a:off x="1040741" y="2075899"/>
            <a:ext cx="221171" cy="267263"/>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ts val="1650"/>
              </a:lnSpc>
            </a:pPr>
            <a:endParaRPr lang="zh-CN" altLang="en-US" sz="1100">
              <a:ea typeface="微软雅黑" panose="020B0503020204020204" pitchFamily="34" charset="-122"/>
            </a:endParaRPr>
          </a:p>
        </p:txBody>
      </p:sp>
      <p:sp>
        <p:nvSpPr>
          <p:cNvPr id="15" name="Freeform 19"/>
          <p:cNvSpPr>
            <a:spLocks noEditPoints="1"/>
          </p:cNvSpPr>
          <p:nvPr/>
        </p:nvSpPr>
        <p:spPr bwMode="auto">
          <a:xfrm>
            <a:off x="1018141" y="3301886"/>
            <a:ext cx="267181" cy="269686"/>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ts val="1650"/>
              </a:lnSpc>
            </a:pPr>
            <a:endParaRPr lang="zh-CN" altLang="en-US" sz="1100">
              <a:ea typeface="微软雅黑" panose="020B0503020204020204" pitchFamily="34" charset="-122"/>
            </a:endParaRPr>
          </a:p>
        </p:txBody>
      </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24320" y="1468917"/>
            <a:ext cx="3188084" cy="2492216"/>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pPr algn="r"/>
            <a:r>
              <a:rPr lang="en-US" altLang="zh-CN"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rPr>
              <a:t>03</a:t>
            </a:r>
            <a:endParaRPr lang="zh-CN" altLang="en-US"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endParaRPr>
          </a:p>
        </p:txBody>
      </p:sp>
      <p:cxnSp>
        <p:nvCxnSpPr>
          <p:cNvPr id="12" name="直接连接符 11"/>
          <p:cNvCxnSpPr/>
          <p:nvPr/>
        </p:nvCxnSpPr>
        <p:spPr>
          <a:xfrm>
            <a:off x="4290397" y="2779824"/>
            <a:ext cx="2034653"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27058" y="2387409"/>
            <a:ext cx="2097992" cy="391478"/>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100" i="0" spc="450" dirty="0">
                <a:solidFill>
                  <a:srgbClr val="61713F"/>
                </a:solidFill>
                <a:latin typeface="微软雅黑" panose="020B0503020204020204" pitchFamily="34" charset="-122"/>
                <a:ea typeface="微软雅黑" panose="020B0503020204020204" pitchFamily="34" charset="-122"/>
              </a:rPr>
              <a:t>胜认能力分析</a:t>
            </a:r>
            <a:endParaRPr lang="zh-CN" altLang="en-US" sz="2100" i="0" spc="450" dirty="0">
              <a:solidFill>
                <a:srgbClr val="61713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227058" y="2888043"/>
            <a:ext cx="2097992" cy="469359"/>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300" i="0">
                <a:solidFill>
                  <a:srgbClr val="61713F"/>
                </a:solidFill>
                <a:latin typeface="微软雅黑" panose="020B0503020204020204" pitchFamily="34" charset="-122"/>
                <a:ea typeface="微软雅黑" panose="020B0503020204020204" pitchFamily="34" charset="-122"/>
              </a:rPr>
              <a:t>请输入您的文字内容请输入您的文字内容。</a:t>
            </a:r>
            <a:endParaRPr lang="zh-CN" altLang="en-US" sz="1300" i="0" dirty="0">
              <a:solidFill>
                <a:srgbClr val="61713F"/>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4250" y="1917544"/>
            <a:ext cx="800478" cy="711116"/>
          </a:xfrm>
          <a:prstGeom prst="rect">
            <a:avLst/>
          </a:prstGeom>
        </p:spPr>
      </p:pic>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4187082" y="1441963"/>
            <a:ext cx="432467" cy="432589"/>
          </a:xfrm>
          <a:prstGeom prst="ellipse">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r>
              <a:rPr lang="en-US" altLang="zh-CN" sz="1100" dirty="0">
                <a:latin typeface="微软雅黑" panose="020B0503020204020204" pitchFamily="34" charset="-122"/>
                <a:ea typeface="微软雅黑" panose="020B0503020204020204" pitchFamily="34" charset="-122"/>
              </a:rPr>
              <a:t>1</a:t>
            </a:r>
            <a:endParaRPr lang="zh-CN" altLang="en-US" sz="1100"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4619936" y="1670587"/>
            <a:ext cx="75527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483742" y="1423166"/>
            <a:ext cx="1789134" cy="287252"/>
          </a:xfrm>
          <a:prstGeom prst="rect">
            <a:avLst/>
          </a:prstGeom>
        </p:spPr>
        <p:txBody>
          <a:bodyPr wrap="square" lIns="68573" tIns="34287" rIns="68573" bIns="34287">
            <a:spAutoFit/>
          </a:bodyPr>
          <a:lstStyle/>
          <a:p>
            <a:pPr>
              <a:lnSpc>
                <a:spcPts val="1650"/>
              </a:lnSpc>
            </a:pPr>
            <a:r>
              <a:rPr lang="zh-CN" altLang="en-US" sz="1700" dirty="0">
                <a:latin typeface="微软雅黑" panose="020B0503020204020204" pitchFamily="34" charset="-122"/>
                <a:ea typeface="微软雅黑" panose="020B0503020204020204" pitchFamily="34" charset="-122"/>
                <a:cs typeface="Arial" panose="020B0604020202020204" pitchFamily="34" charset="0"/>
              </a:rPr>
              <a:t>领导力</a:t>
            </a:r>
            <a:endParaRPr lang="zh-CN" altLang="en-US" sz="17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5483226" y="1665415"/>
            <a:ext cx="3180782" cy="2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tx1">
                    <a:lumMod val="65000"/>
                    <a:lumOff val="35000"/>
                  </a:schemeClr>
                </a:solidFill>
              </a:rPr>
              <a:t>在管辖的范围内，充分地利用人力和客观条件。</a:t>
            </a:r>
            <a:endParaRPr lang="zh-CN" altLang="en-US" sz="1100" dirty="0">
              <a:solidFill>
                <a:schemeClr val="tx1">
                  <a:lumMod val="65000"/>
                  <a:lumOff val="35000"/>
                </a:schemeClr>
              </a:solidFill>
              <a:sym typeface="微软雅黑" panose="020B0503020204020204" pitchFamily="34" charset="-122"/>
            </a:endParaRPr>
          </a:p>
        </p:txBody>
      </p:sp>
      <p:sp>
        <p:nvSpPr>
          <p:cNvPr id="38" name="椭圆 37"/>
          <p:cNvSpPr/>
          <p:nvPr/>
        </p:nvSpPr>
        <p:spPr>
          <a:xfrm>
            <a:off x="4187082" y="2036029"/>
            <a:ext cx="432467" cy="432589"/>
          </a:xfrm>
          <a:prstGeom prst="ellipse">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r>
              <a:rPr lang="en-US" altLang="zh-CN" sz="1100" dirty="0">
                <a:latin typeface="微软雅黑" panose="020B0503020204020204" pitchFamily="34" charset="-122"/>
                <a:ea typeface="微软雅黑" panose="020B0503020204020204" pitchFamily="34" charset="-122"/>
              </a:rPr>
              <a:t>2</a:t>
            </a:r>
            <a:endParaRPr lang="zh-CN" altLang="en-US" sz="1100" dirty="0">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4619936" y="2264653"/>
            <a:ext cx="75527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483742" y="2017232"/>
            <a:ext cx="1789134" cy="287252"/>
          </a:xfrm>
          <a:prstGeom prst="rect">
            <a:avLst/>
          </a:prstGeom>
        </p:spPr>
        <p:txBody>
          <a:bodyPr wrap="square" lIns="68573" tIns="34287" rIns="68573" bIns="34287">
            <a:spAutoFit/>
          </a:bodyPr>
          <a:lstStyle/>
          <a:p>
            <a:pPr>
              <a:lnSpc>
                <a:spcPts val="1650"/>
              </a:lnSpc>
            </a:pPr>
            <a:r>
              <a:rPr lang="zh-CN" altLang="en-US" sz="1700" dirty="0">
                <a:latin typeface="微软雅黑" panose="020B0503020204020204" pitchFamily="34" charset="-122"/>
                <a:ea typeface="微软雅黑" panose="020B0503020204020204" pitchFamily="34" charset="-122"/>
                <a:cs typeface="Arial" panose="020B0604020202020204" pitchFamily="34" charset="0"/>
              </a:rPr>
              <a:t>执行力</a:t>
            </a:r>
            <a:endParaRPr lang="zh-CN" altLang="en-US" sz="17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7"/>
          <p:cNvSpPr>
            <a:spLocks noChangeArrowheads="1"/>
          </p:cNvSpPr>
          <p:nvPr/>
        </p:nvSpPr>
        <p:spPr bwMode="auto">
          <a:xfrm>
            <a:off x="5483226" y="2259481"/>
            <a:ext cx="3180782" cy="2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tx1">
                    <a:lumMod val="65000"/>
                    <a:lumOff val="35000"/>
                  </a:schemeClr>
                </a:solidFill>
              </a:rPr>
              <a:t>有效利用客观资源、保质保量达成目标的能力。</a:t>
            </a:r>
            <a:endParaRPr lang="zh-CN" altLang="en-US" sz="1100" dirty="0">
              <a:solidFill>
                <a:schemeClr val="tx1">
                  <a:lumMod val="65000"/>
                  <a:lumOff val="35000"/>
                </a:schemeClr>
              </a:solidFill>
              <a:sym typeface="微软雅黑" panose="020B0503020204020204" pitchFamily="34" charset="-122"/>
            </a:endParaRPr>
          </a:p>
        </p:txBody>
      </p:sp>
      <p:sp>
        <p:nvSpPr>
          <p:cNvPr id="42" name="椭圆 41"/>
          <p:cNvSpPr/>
          <p:nvPr/>
        </p:nvSpPr>
        <p:spPr>
          <a:xfrm>
            <a:off x="4187082" y="2630095"/>
            <a:ext cx="432467" cy="432589"/>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r>
              <a:rPr lang="en-US" altLang="zh-CN" sz="1100" dirty="0">
                <a:latin typeface="微软雅黑" panose="020B0503020204020204" pitchFamily="34" charset="-122"/>
                <a:ea typeface="微软雅黑" panose="020B0503020204020204" pitchFamily="34" charset="-122"/>
              </a:rPr>
              <a:t>3</a:t>
            </a:r>
            <a:endParaRPr lang="zh-CN" altLang="en-US" sz="11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4619936" y="2858719"/>
            <a:ext cx="75527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483742" y="2611298"/>
            <a:ext cx="1789134" cy="287252"/>
          </a:xfrm>
          <a:prstGeom prst="rect">
            <a:avLst/>
          </a:prstGeom>
        </p:spPr>
        <p:txBody>
          <a:bodyPr wrap="square" lIns="68573" tIns="34287" rIns="68573" bIns="34287">
            <a:spAutoFit/>
          </a:bodyPr>
          <a:lstStyle/>
          <a:p>
            <a:pPr>
              <a:lnSpc>
                <a:spcPts val="1650"/>
              </a:lnSpc>
            </a:pPr>
            <a:r>
              <a:rPr lang="zh-CN" altLang="en-US" sz="1700" dirty="0">
                <a:latin typeface="微软雅黑" panose="020B0503020204020204" pitchFamily="34" charset="-122"/>
                <a:ea typeface="微软雅黑" panose="020B0503020204020204" pitchFamily="34" charset="-122"/>
                <a:cs typeface="Arial" panose="020B0604020202020204" pitchFamily="34" charset="0"/>
              </a:rPr>
              <a:t>团队合作</a:t>
            </a:r>
            <a:endParaRPr lang="zh-CN" altLang="en-US" sz="17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7"/>
          <p:cNvSpPr>
            <a:spLocks noChangeArrowheads="1"/>
          </p:cNvSpPr>
          <p:nvPr/>
        </p:nvSpPr>
        <p:spPr bwMode="auto">
          <a:xfrm>
            <a:off x="5483226" y="2853547"/>
            <a:ext cx="3180782" cy="2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tx1">
                    <a:lumMod val="65000"/>
                    <a:lumOff val="35000"/>
                  </a:schemeClr>
                </a:solidFill>
                <a:sym typeface="微软雅黑" panose="020B0503020204020204" pitchFamily="34" charset="-122"/>
              </a:rPr>
              <a:t>群策群力，更好的调动运转事件的有效的发展。</a:t>
            </a:r>
            <a:endParaRPr lang="zh-CN" altLang="en-US" sz="1100" dirty="0">
              <a:solidFill>
                <a:schemeClr val="tx1">
                  <a:lumMod val="65000"/>
                  <a:lumOff val="35000"/>
                </a:schemeClr>
              </a:solidFill>
              <a:sym typeface="微软雅黑" panose="020B0503020204020204" pitchFamily="34" charset="-122"/>
            </a:endParaRPr>
          </a:p>
        </p:txBody>
      </p:sp>
      <p:sp>
        <p:nvSpPr>
          <p:cNvPr id="46" name="椭圆 45"/>
          <p:cNvSpPr/>
          <p:nvPr/>
        </p:nvSpPr>
        <p:spPr>
          <a:xfrm>
            <a:off x="4187082" y="3224161"/>
            <a:ext cx="432467" cy="432589"/>
          </a:xfrm>
          <a:prstGeom prst="ellipse">
            <a:avLst/>
          </a:prstGeom>
          <a:solidFill>
            <a:srgbClr val="B39A9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r>
              <a:rPr lang="en-US" altLang="zh-CN" sz="1100" dirty="0">
                <a:latin typeface="微软雅黑" panose="020B0503020204020204" pitchFamily="34" charset="-122"/>
                <a:ea typeface="微软雅黑" panose="020B0503020204020204" pitchFamily="34" charset="-122"/>
              </a:rPr>
              <a:t>4</a:t>
            </a:r>
            <a:endParaRPr lang="zh-CN" altLang="en-US" sz="1100" dirty="0">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4619936" y="3386179"/>
            <a:ext cx="75527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483742" y="3205364"/>
            <a:ext cx="1789134" cy="287252"/>
          </a:xfrm>
          <a:prstGeom prst="rect">
            <a:avLst/>
          </a:prstGeom>
        </p:spPr>
        <p:txBody>
          <a:bodyPr wrap="square" lIns="68573" tIns="34287" rIns="68573" bIns="34287">
            <a:spAutoFit/>
          </a:bodyPr>
          <a:lstStyle/>
          <a:p>
            <a:pPr>
              <a:lnSpc>
                <a:spcPts val="1650"/>
              </a:lnSpc>
            </a:pPr>
            <a:r>
              <a:rPr lang="zh-CN" altLang="en-US" sz="1700" dirty="0">
                <a:latin typeface="微软雅黑" panose="020B0503020204020204" pitchFamily="34" charset="-122"/>
                <a:ea typeface="微软雅黑" panose="020B0503020204020204" pitchFamily="34" charset="-122"/>
                <a:cs typeface="Arial" panose="020B0604020202020204" pitchFamily="34" charset="0"/>
              </a:rPr>
              <a:t>协调能力</a:t>
            </a:r>
            <a:endParaRPr lang="zh-CN" altLang="en-US" sz="17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7"/>
          <p:cNvSpPr>
            <a:spLocks noChangeArrowheads="1"/>
          </p:cNvSpPr>
          <p:nvPr/>
        </p:nvSpPr>
        <p:spPr bwMode="auto">
          <a:xfrm>
            <a:off x="5483226" y="3447613"/>
            <a:ext cx="3180782" cy="2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tx1">
                    <a:lumMod val="65000"/>
                    <a:lumOff val="35000"/>
                  </a:schemeClr>
                </a:solidFill>
              </a:rPr>
              <a:t>人际关系协调能力和工作协调能力两个方面。</a:t>
            </a:r>
            <a:endParaRPr lang="zh-CN" altLang="en-US" sz="1100" dirty="0">
              <a:solidFill>
                <a:schemeClr val="tx1">
                  <a:lumMod val="65000"/>
                  <a:lumOff val="35000"/>
                </a:schemeClr>
              </a:solidFill>
              <a:sym typeface="微软雅黑" panose="020B0503020204020204" pitchFamily="34" charset="-122"/>
            </a:endParaRPr>
          </a:p>
        </p:txBody>
      </p:sp>
      <p:sp>
        <p:nvSpPr>
          <p:cNvPr id="50" name="椭圆 49"/>
          <p:cNvSpPr/>
          <p:nvPr/>
        </p:nvSpPr>
        <p:spPr>
          <a:xfrm>
            <a:off x="4187082" y="3859633"/>
            <a:ext cx="432467" cy="432589"/>
          </a:xfrm>
          <a:prstGeom prst="ellipse">
            <a:avLst/>
          </a:prstGeom>
          <a:solidFill>
            <a:srgbClr val="6171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r>
              <a:rPr lang="en-US" altLang="zh-CN" sz="1100" dirty="0">
                <a:latin typeface="微软雅黑" panose="020B0503020204020204" pitchFamily="34" charset="-122"/>
                <a:ea typeface="微软雅黑" panose="020B0503020204020204" pitchFamily="34" charset="-122"/>
              </a:rPr>
              <a:t>5</a:t>
            </a:r>
            <a:endParaRPr lang="zh-CN" altLang="en-US" sz="1100" dirty="0">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4619936" y="4088257"/>
            <a:ext cx="75527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5483742" y="3840836"/>
            <a:ext cx="1789134" cy="287252"/>
          </a:xfrm>
          <a:prstGeom prst="rect">
            <a:avLst/>
          </a:prstGeom>
        </p:spPr>
        <p:txBody>
          <a:bodyPr wrap="square" lIns="68573" tIns="34287" rIns="68573" bIns="34287">
            <a:spAutoFit/>
          </a:bodyPr>
          <a:lstStyle/>
          <a:p>
            <a:pPr>
              <a:lnSpc>
                <a:spcPts val="1650"/>
              </a:lnSpc>
            </a:pPr>
            <a:r>
              <a:rPr lang="zh-CN" altLang="en-US" sz="1700" dirty="0">
                <a:latin typeface="微软雅黑" panose="020B0503020204020204" pitchFamily="34" charset="-122"/>
                <a:ea typeface="微软雅黑" panose="020B0503020204020204" pitchFamily="34" charset="-122"/>
                <a:cs typeface="Arial" panose="020B0604020202020204" pitchFamily="34" charset="0"/>
              </a:rPr>
              <a:t>创新合作</a:t>
            </a:r>
            <a:endParaRPr lang="zh-CN" altLang="en-US" sz="17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47"/>
          <p:cNvSpPr>
            <a:spLocks noChangeArrowheads="1"/>
          </p:cNvSpPr>
          <p:nvPr/>
        </p:nvSpPr>
        <p:spPr bwMode="auto">
          <a:xfrm>
            <a:off x="5483226" y="4083085"/>
            <a:ext cx="3180782" cy="2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650"/>
              </a:lnSpc>
              <a:spcBef>
                <a:spcPct val="0"/>
              </a:spcBef>
              <a:buNone/>
            </a:pPr>
            <a:r>
              <a:rPr lang="zh-CN" altLang="en-US" sz="1100" dirty="0">
                <a:solidFill>
                  <a:schemeClr val="tx1">
                    <a:lumMod val="65000"/>
                    <a:lumOff val="35000"/>
                  </a:schemeClr>
                </a:solidFill>
              </a:rPr>
              <a:t>在经验积累，革新技术提高效率，更好完成任务。</a:t>
            </a:r>
            <a:endParaRPr lang="zh-CN" altLang="en-US" sz="1100" dirty="0">
              <a:solidFill>
                <a:schemeClr val="tx1">
                  <a:lumMod val="65000"/>
                  <a:lumOff val="35000"/>
                </a:schemeClr>
              </a:solidFill>
              <a:sym typeface="微软雅黑" panose="020B0503020204020204" pitchFamily="34" charset="-122"/>
            </a:endParaRPr>
          </a:p>
        </p:txBody>
      </p:sp>
      <p:grpSp>
        <p:nvGrpSpPr>
          <p:cNvPr id="2" name="组合 1"/>
          <p:cNvGrpSpPr/>
          <p:nvPr/>
        </p:nvGrpSpPr>
        <p:grpSpPr>
          <a:xfrm>
            <a:off x="502510" y="1376614"/>
            <a:ext cx="3576374" cy="3171139"/>
            <a:chOff x="669413" y="1378285"/>
            <a:chExt cx="4768499" cy="4228185"/>
          </a:xfrm>
        </p:grpSpPr>
        <p:sp>
          <p:nvSpPr>
            <p:cNvPr id="54" name="椭圆 53"/>
            <p:cNvSpPr/>
            <p:nvPr/>
          </p:nvSpPr>
          <p:spPr>
            <a:xfrm>
              <a:off x="1629520" y="1618001"/>
              <a:ext cx="2976331" cy="2977249"/>
            </a:xfrm>
            <a:prstGeom prst="ellipse">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55" name="椭圆 54"/>
            <p:cNvSpPr/>
            <p:nvPr/>
          </p:nvSpPr>
          <p:spPr>
            <a:xfrm>
              <a:off x="669413" y="1676617"/>
              <a:ext cx="864096" cy="864363"/>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56" name="椭圆 55"/>
            <p:cNvSpPr/>
            <p:nvPr/>
          </p:nvSpPr>
          <p:spPr>
            <a:xfrm>
              <a:off x="1053456" y="3502417"/>
              <a:ext cx="1510480" cy="1510947"/>
            </a:xfrm>
            <a:prstGeom prst="ellipse">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57" name="椭圆 56"/>
            <p:cNvSpPr/>
            <p:nvPr/>
          </p:nvSpPr>
          <p:spPr>
            <a:xfrm>
              <a:off x="3522115" y="3690082"/>
              <a:ext cx="1915797" cy="1916388"/>
            </a:xfrm>
            <a:prstGeom prst="ellipse">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58" name="Freeform 21"/>
            <p:cNvSpPr>
              <a:spLocks noEditPoints="1"/>
            </p:cNvSpPr>
            <p:nvPr/>
          </p:nvSpPr>
          <p:spPr bwMode="auto">
            <a:xfrm>
              <a:off x="4319812" y="3993405"/>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59" name="Freeform 24"/>
            <p:cNvSpPr>
              <a:spLocks noEditPoints="1"/>
            </p:cNvSpPr>
            <p:nvPr/>
          </p:nvSpPr>
          <p:spPr bwMode="auto">
            <a:xfrm>
              <a:off x="926129" y="1943206"/>
              <a:ext cx="350664" cy="331185"/>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60" name="Freeform 26"/>
            <p:cNvSpPr>
              <a:spLocks noEditPoints="1"/>
            </p:cNvSpPr>
            <p:nvPr/>
          </p:nvSpPr>
          <p:spPr bwMode="auto">
            <a:xfrm>
              <a:off x="4560365" y="1378285"/>
              <a:ext cx="379144" cy="38104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61" name="Rectangle 24"/>
            <p:cNvSpPr>
              <a:spLocks noChangeArrowheads="1"/>
            </p:cNvSpPr>
            <p:nvPr/>
          </p:nvSpPr>
          <p:spPr bwMode="auto">
            <a:xfrm>
              <a:off x="1219786" y="3765297"/>
              <a:ext cx="1177819" cy="87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在此录入上述图表的综合描述说明，在此</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62" name="Rectangle 24"/>
            <p:cNvSpPr>
              <a:spLocks noChangeArrowheads="1"/>
            </p:cNvSpPr>
            <p:nvPr/>
          </p:nvSpPr>
          <p:spPr bwMode="auto">
            <a:xfrm>
              <a:off x="3740780" y="4466383"/>
              <a:ext cx="1478467" cy="87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在此录入上述图表的综合描述说明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14" presetClass="entr" presetSubtype="10" fill="hold" grpId="0" nodeType="withEffect">
                                  <p:stCondLst>
                                    <p:cond delay="500"/>
                                  </p:stCondLst>
                                  <p:childTnLst>
                                    <p:set>
                                      <p:cBhvr>
                                        <p:cTn id="17" dur="1" fill="hold">
                                          <p:stCondLst>
                                            <p:cond delay="0"/>
                                          </p:stCondLst>
                                        </p:cTn>
                                        <p:tgtEl>
                                          <p:spTgt spid="36"/>
                                        </p:tgtEl>
                                        <p:attrNameLst>
                                          <p:attrName>style.visibility</p:attrName>
                                        </p:attrNameLst>
                                      </p:cBhvr>
                                      <p:to>
                                        <p:strVal val="visible"/>
                                      </p:to>
                                    </p:set>
                                    <p:animEffect transition="in" filter="randombar(horizontal)">
                                      <p:cBhvr>
                                        <p:cTn id="18" dur="400"/>
                                        <p:tgtEl>
                                          <p:spTgt spid="36"/>
                                        </p:tgtEl>
                                      </p:cBhvr>
                                    </p:animEffect>
                                  </p:childTnLst>
                                </p:cTn>
                              </p:par>
                              <p:par>
                                <p:cTn id="19" presetID="14" presetClass="entr" presetSubtype="10" fill="hold" grpId="0" nodeType="withEffect">
                                  <p:stCondLst>
                                    <p:cond delay="500"/>
                                  </p:stCondLst>
                                  <p:childTnLst>
                                    <p:set>
                                      <p:cBhvr>
                                        <p:cTn id="20" dur="1" fill="hold">
                                          <p:stCondLst>
                                            <p:cond delay="0"/>
                                          </p:stCondLst>
                                        </p:cTn>
                                        <p:tgtEl>
                                          <p:spTgt spid="37"/>
                                        </p:tgtEl>
                                        <p:attrNameLst>
                                          <p:attrName>style.visibility</p:attrName>
                                        </p:attrNameLst>
                                      </p:cBhvr>
                                      <p:to>
                                        <p:strVal val="visible"/>
                                      </p:to>
                                    </p:set>
                                    <p:animEffect transition="in" filter="randombar(horizontal)">
                                      <p:cBhvr>
                                        <p:cTn id="21" dur="400"/>
                                        <p:tgtEl>
                                          <p:spTgt spid="3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14" presetClass="entr" presetSubtype="10"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randombar(horizontal)">
                                      <p:cBhvr>
                                        <p:cTn id="32" dur="400"/>
                                        <p:tgtEl>
                                          <p:spTgt spid="40"/>
                                        </p:tgtEl>
                                      </p:cBhvr>
                                    </p:animEffect>
                                  </p:childTnLst>
                                </p:cTn>
                              </p:par>
                              <p:par>
                                <p:cTn id="33" presetID="14" presetClass="entr" presetSubtype="10"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400"/>
                                        <p:tgtEl>
                                          <p:spTgt spid="41"/>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par>
                                <p:cTn id="44" presetID="14" presetClass="entr" presetSubtype="10" fill="hold" grpId="0" nodeType="withEffect">
                                  <p:stCondLst>
                                    <p:cond delay="500"/>
                                  </p:stCondLst>
                                  <p:childTnLst>
                                    <p:set>
                                      <p:cBhvr>
                                        <p:cTn id="45" dur="1" fill="hold">
                                          <p:stCondLst>
                                            <p:cond delay="0"/>
                                          </p:stCondLst>
                                        </p:cTn>
                                        <p:tgtEl>
                                          <p:spTgt spid="44"/>
                                        </p:tgtEl>
                                        <p:attrNameLst>
                                          <p:attrName>style.visibility</p:attrName>
                                        </p:attrNameLst>
                                      </p:cBhvr>
                                      <p:to>
                                        <p:strVal val="visible"/>
                                      </p:to>
                                    </p:set>
                                    <p:animEffect transition="in" filter="randombar(horizontal)">
                                      <p:cBhvr>
                                        <p:cTn id="46" dur="400"/>
                                        <p:tgtEl>
                                          <p:spTgt spid="44"/>
                                        </p:tgtEl>
                                      </p:cBhvr>
                                    </p:animEffect>
                                  </p:childTnLst>
                                </p:cTn>
                              </p:par>
                              <p:par>
                                <p:cTn id="47" presetID="14" presetClass="entr" presetSubtype="10" fill="hold" grpId="0" nodeType="withEffect">
                                  <p:stCondLst>
                                    <p:cond delay="500"/>
                                  </p:stCondLst>
                                  <p:childTnLst>
                                    <p:set>
                                      <p:cBhvr>
                                        <p:cTn id="48" dur="1" fill="hold">
                                          <p:stCondLst>
                                            <p:cond delay="0"/>
                                          </p:stCondLst>
                                        </p:cTn>
                                        <p:tgtEl>
                                          <p:spTgt spid="45"/>
                                        </p:tgtEl>
                                        <p:attrNameLst>
                                          <p:attrName>style.visibility</p:attrName>
                                        </p:attrNameLst>
                                      </p:cBhvr>
                                      <p:to>
                                        <p:strVal val="visible"/>
                                      </p:to>
                                    </p:set>
                                    <p:animEffect transition="in" filter="randombar(horizontal)">
                                      <p:cBhvr>
                                        <p:cTn id="49" dur="400"/>
                                        <p:tgtEl>
                                          <p:spTgt spid="45"/>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40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par>
                                <p:cTn id="58" presetID="14" presetClass="entr" presetSubtype="10" fill="hold" grpId="0" nodeType="withEffect">
                                  <p:stCondLst>
                                    <p:cond delay="500"/>
                                  </p:stCondLst>
                                  <p:childTnLst>
                                    <p:set>
                                      <p:cBhvr>
                                        <p:cTn id="59" dur="1" fill="hold">
                                          <p:stCondLst>
                                            <p:cond delay="0"/>
                                          </p:stCondLst>
                                        </p:cTn>
                                        <p:tgtEl>
                                          <p:spTgt spid="48"/>
                                        </p:tgtEl>
                                        <p:attrNameLst>
                                          <p:attrName>style.visibility</p:attrName>
                                        </p:attrNameLst>
                                      </p:cBhvr>
                                      <p:to>
                                        <p:strVal val="visible"/>
                                      </p:to>
                                    </p:set>
                                    <p:animEffect transition="in" filter="randombar(horizontal)">
                                      <p:cBhvr>
                                        <p:cTn id="60" dur="400"/>
                                        <p:tgtEl>
                                          <p:spTgt spid="48"/>
                                        </p:tgtEl>
                                      </p:cBhvr>
                                    </p:animEffect>
                                  </p:childTnLst>
                                </p:cTn>
                              </p:par>
                              <p:par>
                                <p:cTn id="61" presetID="14" presetClass="entr" presetSubtype="10" fill="hold" grpId="0" nodeType="withEffect">
                                  <p:stCondLst>
                                    <p:cond delay="500"/>
                                  </p:stCondLst>
                                  <p:childTnLst>
                                    <p:set>
                                      <p:cBhvr>
                                        <p:cTn id="62" dur="1" fill="hold">
                                          <p:stCondLst>
                                            <p:cond delay="0"/>
                                          </p:stCondLst>
                                        </p:cTn>
                                        <p:tgtEl>
                                          <p:spTgt spid="49"/>
                                        </p:tgtEl>
                                        <p:attrNameLst>
                                          <p:attrName>style.visibility</p:attrName>
                                        </p:attrNameLst>
                                      </p:cBhvr>
                                      <p:to>
                                        <p:strVal val="visible"/>
                                      </p:to>
                                    </p:set>
                                    <p:animEffect transition="in" filter="randombar(horizontal)">
                                      <p:cBhvr>
                                        <p:cTn id="63" dur="400"/>
                                        <p:tgtEl>
                                          <p:spTgt spid="49"/>
                                        </p:tgtEl>
                                      </p:cBhvr>
                                    </p:animEffect>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par>
                          <p:cTn id="68" fill="hold">
                            <p:stCondLst>
                              <p:cond delay="5000"/>
                            </p:stCondLst>
                            <p:childTnLst>
                              <p:par>
                                <p:cTn id="69" presetID="22" presetClass="entr" presetSubtype="8"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left)">
                                      <p:cBhvr>
                                        <p:cTn id="71" dur="500"/>
                                        <p:tgtEl>
                                          <p:spTgt spid="51"/>
                                        </p:tgtEl>
                                      </p:cBhvr>
                                    </p:animEffect>
                                  </p:childTnLst>
                                </p:cTn>
                              </p:par>
                              <p:par>
                                <p:cTn id="72" presetID="14" presetClass="entr" presetSubtype="1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randombar(horizontal)">
                                      <p:cBhvr>
                                        <p:cTn id="74" dur="400"/>
                                        <p:tgtEl>
                                          <p:spTgt spid="52"/>
                                        </p:tgtEl>
                                      </p:cBhvr>
                                    </p:animEffect>
                                  </p:childTnLst>
                                </p:cTn>
                              </p:par>
                              <p:par>
                                <p:cTn id="75" presetID="14" presetClass="entr" presetSubtype="1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randombar(horizontal)">
                                      <p:cBhvr>
                                        <p:cTn id="77" dur="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6" grpId="0"/>
      <p:bldP spid="37" grpId="0"/>
      <p:bldP spid="38" grpId="0" bldLvl="0" animBg="1"/>
      <p:bldP spid="40" grpId="0"/>
      <p:bldP spid="41" grpId="0"/>
      <p:bldP spid="42" grpId="0" bldLvl="0" animBg="1"/>
      <p:bldP spid="44" grpId="0"/>
      <p:bldP spid="45" grpId="0"/>
      <p:bldP spid="46" grpId="0" bldLvl="0" animBg="1"/>
      <p:bldP spid="48" grpId="0"/>
      <p:bldP spid="49" grpId="0"/>
      <p:bldP spid="50" grpId="0" bldLvl="0" animBg="1"/>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7"/>
          <p:cNvGrpSpPr/>
          <p:nvPr/>
        </p:nvGrpSpPr>
        <p:grpSpPr>
          <a:xfrm>
            <a:off x="1116529" y="1394004"/>
            <a:ext cx="2115713" cy="3060692"/>
            <a:chOff x="3285725" y="973793"/>
            <a:chExt cx="2882322" cy="4169707"/>
          </a:xfrm>
        </p:grpSpPr>
        <p:sp>
          <p:nvSpPr>
            <p:cNvPr id="8"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rgbClr val="BC6978"/>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rgbClr val="B39A93"/>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rgbClr val="B39A93"/>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rgbClr val="B39A93"/>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a:solidFill>
              <a:srgbClr val="61713F"/>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a:solidFill>
              <a:srgbClr val="61713F"/>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a:solidFill>
              <a:srgbClr val="DE7F61"/>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a:solidFill>
              <a:srgbClr val="BC6978"/>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a:solidFill>
              <a:srgbClr val="7A8B52"/>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a:solidFill>
              <a:srgbClr val="7A8B52"/>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rgbClr val="BC6978"/>
            </a:solidFill>
            <a:ln>
              <a:noFill/>
            </a:ln>
          </p:spPr>
          <p:txBody>
            <a:bodyPr vert="horz" wrap="square" lIns="31402" tIns="15701" rIns="31402" bIns="15701" numCol="1" anchor="t" anchorCtr="0" compatLnSpc="1"/>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a:solidFill>
              <a:srgbClr val="DE7F61"/>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a:solidFill>
              <a:srgbClr val="DE7F61"/>
            </a:solidFill>
            <a:ln>
              <a:noFill/>
            </a:ln>
          </p:spPr>
          <p:txBody>
            <a:bodyPr vert="horz" wrap="square" lIns="31402" tIns="15701" rIns="31402" bIns="15701" numCol="1" anchor="t" anchorCtr="0" compatLnSpc="1">
              <a:noAutofit/>
            </a:bodyPr>
            <a:lstStyle/>
            <a:p>
              <a:pPr>
                <a:lnSpc>
                  <a:spcPts val="165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Text Placeholder 7"/>
          <p:cNvSpPr txBox="1"/>
          <p:nvPr/>
        </p:nvSpPr>
        <p:spPr>
          <a:xfrm>
            <a:off x="4139566" y="2605564"/>
            <a:ext cx="1570196" cy="354654"/>
          </a:xfrm>
          <a:prstGeom prst="rect">
            <a:avLst/>
          </a:prstGeom>
        </p:spPr>
        <p:txBody>
          <a:bodyPr vert="horz" wrap="square" lIns="0" tIns="67662" rIns="0" bIns="67662"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385" b="1" kern="1200" baseline="0">
                <a:solidFill>
                  <a:schemeClr val="accent1"/>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b="0"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b="0"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ext Placeholder 2"/>
          <p:cNvSpPr txBox="1"/>
          <p:nvPr/>
        </p:nvSpPr>
        <p:spPr>
          <a:xfrm>
            <a:off x="4139387" y="2917342"/>
            <a:ext cx="1413159" cy="436017"/>
          </a:xfrm>
          <a:prstGeom prst="rect">
            <a:avLst/>
          </a:prstGeom>
        </p:spPr>
        <p:txBody>
          <a:bodyPr vert="horz" wrap="square" lIns="0" tIns="0" rIns="0" bIns="0" anchor="t" anchorCtr="0">
            <a:spAutoFit/>
          </a:bodyPr>
          <a:lstStyle>
            <a:lvl1pPr marL="0" indent="0" algn="l" defTabSz="914400" rtl="0" eaLnBrk="1" latinLnBrk="0" hangingPunct="1">
              <a:lnSpc>
                <a:spcPct val="120000"/>
              </a:lnSpc>
              <a:spcBef>
                <a:spcPts val="0"/>
              </a:spcBef>
              <a:buFont typeface="Arial" panose="020B0604020202020204" pitchFamily="34" charset="0"/>
              <a:buNone/>
              <a:defRPr sz="1185"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Rounded Rectangle 11"/>
          <p:cNvSpPr>
            <a:spLocks noChangeAspect="1"/>
          </p:cNvSpPr>
          <p:nvPr/>
        </p:nvSpPr>
        <p:spPr>
          <a:xfrm>
            <a:off x="3568065" y="2754167"/>
            <a:ext cx="494535" cy="495016"/>
          </a:xfrm>
          <a:prstGeom prst="roundRect">
            <a:avLst>
              <a:gd name="adj" fmla="val 0"/>
            </a:avLst>
          </a:prstGeom>
          <a:solidFill>
            <a:srgbClr val="B39A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 Placeholder 7"/>
          <p:cNvSpPr txBox="1"/>
          <p:nvPr/>
        </p:nvSpPr>
        <p:spPr>
          <a:xfrm>
            <a:off x="3615170" y="2816870"/>
            <a:ext cx="400325" cy="330371"/>
          </a:xfrm>
          <a:prstGeom prst="rect">
            <a:avLst/>
          </a:prstGeom>
        </p:spPr>
        <p:txBody>
          <a:bodyPr vert="horz" lIns="0" tIns="67662" rIns="0" bIns="67662"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b="0" dirty="0">
                <a:latin typeface="微软雅黑" panose="020B0503020204020204" pitchFamily="34" charset="-122"/>
                <a:ea typeface="微软雅黑" panose="020B0503020204020204" pitchFamily="34" charset="-122"/>
                <a:sym typeface="Arial" panose="020B0604020202020204" pitchFamily="34" charset="0"/>
              </a:rPr>
              <a:t>01</a:t>
            </a:r>
            <a:endParaRPr lang="es-ES_tradnl" sz="1100" b="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Text Placeholder 7"/>
          <p:cNvSpPr txBox="1"/>
          <p:nvPr/>
        </p:nvSpPr>
        <p:spPr>
          <a:xfrm>
            <a:off x="6418422" y="2594610"/>
            <a:ext cx="1794986" cy="354654"/>
          </a:xfrm>
          <a:prstGeom prst="rect">
            <a:avLst/>
          </a:prstGeom>
        </p:spPr>
        <p:txBody>
          <a:bodyPr vert="horz" wrap="square" lIns="0" tIns="67662" rIns="0" bIns="67662"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385" b="1" kern="1200" baseline="0">
                <a:solidFill>
                  <a:schemeClr val="accent1"/>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b="0"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b="0"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Text Placeholder 2"/>
          <p:cNvSpPr txBox="1"/>
          <p:nvPr/>
        </p:nvSpPr>
        <p:spPr>
          <a:xfrm>
            <a:off x="6418430" y="2906172"/>
            <a:ext cx="1383518" cy="654025"/>
          </a:xfrm>
          <a:prstGeom prst="rect">
            <a:avLst/>
          </a:prstGeom>
        </p:spPr>
        <p:txBody>
          <a:bodyPr vert="horz" wrap="square" lIns="0" tIns="0" rIns="0" bIns="0" anchor="t" anchorCtr="0">
            <a:spAutoFit/>
          </a:bodyPr>
          <a:lstStyle>
            <a:lvl1pPr marL="0" indent="0" algn="l" defTabSz="914400" rtl="0" eaLnBrk="1" latinLnBrk="0" hangingPunct="1">
              <a:lnSpc>
                <a:spcPct val="120000"/>
              </a:lnSpc>
              <a:spcBef>
                <a:spcPts val="0"/>
              </a:spcBef>
              <a:buFont typeface="Arial" panose="020B0604020202020204" pitchFamily="34" charset="0"/>
              <a:buNone/>
              <a:defRPr sz="1185"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Rounded Rectangle 23"/>
          <p:cNvSpPr>
            <a:spLocks noChangeAspect="1"/>
          </p:cNvSpPr>
          <p:nvPr/>
        </p:nvSpPr>
        <p:spPr>
          <a:xfrm>
            <a:off x="5833157" y="2742996"/>
            <a:ext cx="494535" cy="495016"/>
          </a:xfrm>
          <a:prstGeom prst="roundRect">
            <a:avLst>
              <a:gd name="adj" fmla="val 0"/>
            </a:avLst>
          </a:prstGeom>
          <a:solidFill>
            <a:srgbClr val="DE7F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 Placeholder 7"/>
          <p:cNvSpPr txBox="1"/>
          <p:nvPr/>
        </p:nvSpPr>
        <p:spPr>
          <a:xfrm>
            <a:off x="5880262" y="2805699"/>
            <a:ext cx="400325" cy="330371"/>
          </a:xfrm>
          <a:prstGeom prst="rect">
            <a:avLst/>
          </a:prstGeom>
        </p:spPr>
        <p:txBody>
          <a:bodyPr vert="horz" lIns="0" tIns="67662" rIns="0" bIns="67662"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b="0" dirty="0">
                <a:latin typeface="微软雅黑" panose="020B0503020204020204" pitchFamily="34" charset="-122"/>
                <a:ea typeface="微软雅黑" panose="020B0503020204020204" pitchFamily="34" charset="-122"/>
                <a:sym typeface="Arial" panose="020B0604020202020204" pitchFamily="34" charset="0"/>
              </a:rPr>
              <a:t>02</a:t>
            </a:r>
            <a:endParaRPr lang="es-ES_tradnl" sz="1100" b="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Text Placeholder 7"/>
          <p:cNvSpPr txBox="1"/>
          <p:nvPr/>
        </p:nvSpPr>
        <p:spPr>
          <a:xfrm>
            <a:off x="4171474" y="3623310"/>
            <a:ext cx="1506379" cy="572662"/>
          </a:xfrm>
          <a:prstGeom prst="rect">
            <a:avLst/>
          </a:prstGeom>
        </p:spPr>
        <p:txBody>
          <a:bodyPr vert="horz" wrap="square" lIns="0" tIns="67662" rIns="0" bIns="67662"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385" b="1" kern="1200" baseline="0">
                <a:solidFill>
                  <a:schemeClr val="accent1"/>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b="0"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b="0"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Text Placeholder 2"/>
          <p:cNvSpPr txBox="1"/>
          <p:nvPr/>
        </p:nvSpPr>
        <p:spPr>
          <a:xfrm>
            <a:off x="4171379" y="3935183"/>
            <a:ext cx="1383518" cy="654025"/>
          </a:xfrm>
          <a:prstGeom prst="rect">
            <a:avLst/>
          </a:prstGeom>
        </p:spPr>
        <p:txBody>
          <a:bodyPr vert="horz" wrap="square" lIns="0" tIns="0" rIns="0" bIns="0" anchor="t" anchorCtr="0">
            <a:spAutoFit/>
          </a:bodyPr>
          <a:lstStyle>
            <a:lvl1pPr marL="0" indent="0" algn="l" defTabSz="914400" rtl="0" eaLnBrk="1" latinLnBrk="0" hangingPunct="1">
              <a:lnSpc>
                <a:spcPct val="120000"/>
              </a:lnSpc>
              <a:spcBef>
                <a:spcPts val="0"/>
              </a:spcBef>
              <a:buFont typeface="Arial" panose="020B0604020202020204" pitchFamily="34" charset="0"/>
              <a:buNone/>
              <a:defRPr sz="1185"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r>
              <a:rPr lang="en-US" altLang="zh-CN"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Rounded Rectangle 27"/>
          <p:cNvSpPr>
            <a:spLocks noChangeAspect="1"/>
          </p:cNvSpPr>
          <p:nvPr/>
        </p:nvSpPr>
        <p:spPr>
          <a:xfrm>
            <a:off x="3568065" y="3772005"/>
            <a:ext cx="494535" cy="495016"/>
          </a:xfrm>
          <a:prstGeom prst="roundRect">
            <a:avLst>
              <a:gd name="adj" fmla="val 0"/>
            </a:avLst>
          </a:prstGeom>
          <a:solidFill>
            <a:srgbClr val="BC6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Text Placeholder 7"/>
          <p:cNvSpPr txBox="1"/>
          <p:nvPr/>
        </p:nvSpPr>
        <p:spPr>
          <a:xfrm>
            <a:off x="3615170" y="3834708"/>
            <a:ext cx="400325" cy="330371"/>
          </a:xfrm>
          <a:prstGeom prst="rect">
            <a:avLst/>
          </a:prstGeom>
        </p:spPr>
        <p:txBody>
          <a:bodyPr vert="horz" lIns="0" tIns="67662" rIns="0" bIns="67662"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b="0" dirty="0">
                <a:latin typeface="微软雅黑" panose="020B0503020204020204" pitchFamily="34" charset="-122"/>
                <a:ea typeface="微软雅黑" panose="020B0503020204020204" pitchFamily="34" charset="-122"/>
                <a:sym typeface="Arial" panose="020B0604020202020204" pitchFamily="34" charset="0"/>
              </a:rPr>
              <a:t>03</a:t>
            </a:r>
            <a:endParaRPr lang="es-ES_tradnl" sz="1100" b="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5" name="Text Placeholder 7"/>
          <p:cNvSpPr txBox="1"/>
          <p:nvPr/>
        </p:nvSpPr>
        <p:spPr>
          <a:xfrm>
            <a:off x="6418422" y="3633311"/>
            <a:ext cx="1794986" cy="354654"/>
          </a:xfrm>
          <a:prstGeom prst="rect">
            <a:avLst/>
          </a:prstGeom>
        </p:spPr>
        <p:txBody>
          <a:bodyPr vert="horz" wrap="square" lIns="0" tIns="67662" rIns="0" bIns="67662"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385" b="1" kern="1200" baseline="0">
                <a:solidFill>
                  <a:schemeClr val="accent1"/>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b="0" dirty="0">
                <a:solidFill>
                  <a:srgbClr val="7A8B52"/>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b="0" dirty="0">
              <a:solidFill>
                <a:srgbClr val="7A8B5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 Placeholder 2"/>
          <p:cNvSpPr txBox="1"/>
          <p:nvPr/>
        </p:nvSpPr>
        <p:spPr>
          <a:xfrm>
            <a:off x="6418432" y="3945010"/>
            <a:ext cx="1383518" cy="654025"/>
          </a:xfrm>
          <a:prstGeom prst="rect">
            <a:avLst/>
          </a:prstGeom>
        </p:spPr>
        <p:txBody>
          <a:bodyPr vert="horz" wrap="square" lIns="0" tIns="0" rIns="0" bIns="0" anchor="t" anchorCtr="0">
            <a:spAutoFit/>
          </a:bodyPr>
          <a:lstStyle>
            <a:lvl1pPr marL="0" indent="0" algn="l" defTabSz="914400" rtl="0" eaLnBrk="1" latinLnBrk="0" hangingPunct="1">
              <a:lnSpc>
                <a:spcPct val="120000"/>
              </a:lnSpc>
              <a:spcBef>
                <a:spcPts val="0"/>
              </a:spcBef>
              <a:buFont typeface="Arial" panose="020B0604020202020204" pitchFamily="34" charset="0"/>
              <a:buNone/>
              <a:defRPr sz="1185"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Rounded Rectangle 16"/>
          <p:cNvSpPr>
            <a:spLocks noChangeAspect="1"/>
          </p:cNvSpPr>
          <p:nvPr/>
        </p:nvSpPr>
        <p:spPr>
          <a:xfrm>
            <a:off x="5833157" y="3781833"/>
            <a:ext cx="494535" cy="495016"/>
          </a:xfrm>
          <a:prstGeom prst="roundRect">
            <a:avLst>
              <a:gd name="adj" fmla="val 0"/>
            </a:avLst>
          </a:prstGeom>
          <a:solidFill>
            <a:srgbClr val="7A8B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Text Placeholder 7"/>
          <p:cNvSpPr txBox="1"/>
          <p:nvPr/>
        </p:nvSpPr>
        <p:spPr>
          <a:xfrm>
            <a:off x="5880262" y="3844536"/>
            <a:ext cx="400325" cy="330371"/>
          </a:xfrm>
          <a:prstGeom prst="rect">
            <a:avLst/>
          </a:prstGeom>
        </p:spPr>
        <p:txBody>
          <a:bodyPr vert="horz" lIns="0" tIns="67662" rIns="0" bIns="67662"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b="0" dirty="0">
                <a:latin typeface="微软雅黑" panose="020B0503020204020204" pitchFamily="34" charset="-122"/>
                <a:ea typeface="微软雅黑" panose="020B0503020204020204" pitchFamily="34" charset="-122"/>
                <a:sym typeface="Arial" panose="020B0604020202020204" pitchFamily="34" charset="0"/>
              </a:rPr>
              <a:t>04</a:t>
            </a:r>
            <a:endParaRPr lang="es-ES_tradnl" sz="1100" b="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9" name="Text Placeholder 7"/>
          <p:cNvSpPr txBox="1"/>
          <p:nvPr/>
        </p:nvSpPr>
        <p:spPr>
          <a:xfrm>
            <a:off x="3548062" y="1365409"/>
            <a:ext cx="1875473" cy="354654"/>
          </a:xfrm>
          <a:prstGeom prst="rect">
            <a:avLst/>
          </a:prstGeom>
        </p:spPr>
        <p:txBody>
          <a:bodyPr vert="horz" wrap="square" lIns="0" tIns="67662" rIns="0" bIns="67662"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385" b="1" kern="1200" baseline="0">
                <a:solidFill>
                  <a:schemeClr val="accent1"/>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b="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请替换文字内容</a:t>
            </a:r>
            <a:endParaRPr lang="zh-CN" altLang="en-US" sz="1700" b="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40" name="Text Placeholder 2"/>
          <p:cNvSpPr txBox="1"/>
          <p:nvPr/>
        </p:nvSpPr>
        <p:spPr>
          <a:xfrm>
            <a:off x="3548237" y="1662259"/>
            <a:ext cx="4665168" cy="872034"/>
          </a:xfrm>
          <a:prstGeom prst="rect">
            <a:avLst/>
          </a:prstGeom>
        </p:spPr>
        <p:txBody>
          <a:bodyPr vert="horz" wrap="square" lIns="0" tIns="0" rIns="0" bIns="0" anchor="t" anchorCtr="0">
            <a:spAutoFit/>
          </a:bodyPr>
          <a:lstStyle>
            <a:lvl1pPr marL="0" indent="0" algn="l" defTabSz="914400" rtl="0" eaLnBrk="1" latinLnBrk="0" hangingPunct="1">
              <a:lnSpc>
                <a:spcPct val="120000"/>
              </a:lnSpc>
              <a:spcBef>
                <a:spcPts val="0"/>
              </a:spcBef>
              <a:buFont typeface="Arial" panose="020B0604020202020204" pitchFamily="34" charset="0"/>
              <a:buNone/>
              <a:defRPr sz="1185"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p:cTn id="1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23">
                                            <p:txEl>
                                              <p:pRg st="0" end="0"/>
                                            </p:txEl>
                                          </p:spTgt>
                                        </p:tgtEl>
                                      </p:cBhvr>
                                    </p:animEffect>
                                  </p:childTnLst>
                                </p:cTn>
                              </p:par>
                              <p:par>
                                <p:cTn id="14" presetID="23" presetClass="entr" presetSubtype="16"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 calcmode="lin" valueType="num">
                                      <p:cBhvr>
                                        <p:cTn id="16"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24">
                                            <p:txEl>
                                              <p:pRg st="0" end="0"/>
                                            </p:txEl>
                                          </p:spTgt>
                                        </p:tgtEl>
                                        <p:attrNameLst>
                                          <p:attrName>ppt_h</p:attrName>
                                        </p:attrNameLst>
                                      </p:cBhvr>
                                      <p:tavLst>
                                        <p:tav tm="0">
                                          <p:val>
                                            <p:fltVal val="0"/>
                                          </p:val>
                                        </p:tav>
                                        <p:tav tm="100000">
                                          <p:val>
                                            <p:strVal val="#ppt_h"/>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p:cTn id="25"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26">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27">
                                            <p:txEl>
                                              <p:pRg st="0" end="0"/>
                                            </p:txEl>
                                          </p:spTgt>
                                        </p:tgtEl>
                                        <p:attrNameLst>
                                          <p:attrName>style.visibility</p:attrName>
                                        </p:attrNameLst>
                                      </p:cBhvr>
                                      <p:to>
                                        <p:strVal val="visible"/>
                                      </p:to>
                                    </p:set>
                                    <p:anim calcmode="lin" valueType="num">
                                      <p:cBhvr>
                                        <p:cTn id="30"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27">
                                            <p:txEl>
                                              <p:pRg st="0" end="0"/>
                                            </p:txEl>
                                          </p:spTgt>
                                        </p:tgtEl>
                                      </p:cBhvr>
                                    </p:animEffect>
                                  </p:childTnLst>
                                </p:cTn>
                              </p:par>
                              <p:par>
                                <p:cTn id="33" presetID="23" presetClass="entr" presetSubtype="16" fill="hold" grpId="0" nodeType="withEffect">
                                  <p:stCondLst>
                                    <p:cond delay="20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8">
                                            <p:txEl>
                                              <p:pRg st="0" end="0"/>
                                            </p:txEl>
                                          </p:spTgt>
                                        </p:tgtEl>
                                        <p:attrNameLst>
                                          <p:attrName>ppt_h</p:attrName>
                                        </p:attrNameLst>
                                      </p:cBhvr>
                                      <p:tavLst>
                                        <p:tav tm="0">
                                          <p:val>
                                            <p:fltVal val="0"/>
                                          </p:val>
                                        </p:tav>
                                        <p:tav tm="100000">
                                          <p:val>
                                            <p:strVal val="#ppt_h"/>
                                          </p:val>
                                        </p:tav>
                                      </p:tavLst>
                                    </p:anim>
                                  </p:childTnLst>
                                </p:cTn>
                              </p:par>
                              <p:par>
                                <p:cTn id="37" presetID="53" presetClass="entr" presetSubtype="16" fill="hold" grpId="0" nodeType="withEffect">
                                  <p:stCondLst>
                                    <p:cond delay="20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30">
                                            <p:txEl>
                                              <p:pRg st="0" end="0"/>
                                            </p:txEl>
                                          </p:spTgt>
                                        </p:tgtEl>
                                        <p:attrNameLst>
                                          <p:attrName>style.visibility</p:attrName>
                                        </p:attrNameLst>
                                      </p:cBhvr>
                                      <p:to>
                                        <p:strVal val="visible"/>
                                      </p:to>
                                    </p:set>
                                    <p:anim calcmode="lin" valueType="num">
                                      <p:cBhvr>
                                        <p:cTn id="44"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30">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1">
                                            <p:txEl>
                                              <p:pRg st="0" end="0"/>
                                            </p:txEl>
                                          </p:spTgt>
                                        </p:tgtEl>
                                        <p:attrNameLst>
                                          <p:attrName>style.visibility</p:attrName>
                                        </p:attrNameLst>
                                      </p:cBhvr>
                                      <p:to>
                                        <p:strVal val="visible"/>
                                      </p:to>
                                    </p:set>
                                    <p:anim calcmode="lin" valueType="num">
                                      <p:cBhvr>
                                        <p:cTn id="49"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31">
                                            <p:txEl>
                                              <p:pRg st="0" end="0"/>
                                            </p:txEl>
                                          </p:spTgt>
                                        </p:tgtEl>
                                      </p:cBhvr>
                                    </p:animEffect>
                                  </p:childTnLst>
                                </p:cTn>
                              </p:par>
                              <p:par>
                                <p:cTn id="52" presetID="23" presetClass="entr" presetSubtype="16" fill="hold" grpId="0" nodeType="withEffect">
                                  <p:stCondLst>
                                    <p:cond delay="20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p:cTn id="54"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2">
                                            <p:txEl>
                                              <p:pRg st="0" end="0"/>
                                            </p:txEl>
                                          </p:spTgt>
                                        </p:tgtEl>
                                        <p:attrNameLst>
                                          <p:attrName>ppt_h</p:attrName>
                                        </p:attrNameLst>
                                      </p:cBhvr>
                                      <p:tavLst>
                                        <p:tav tm="0">
                                          <p:val>
                                            <p:fltVal val="0"/>
                                          </p:val>
                                        </p:tav>
                                        <p:tav tm="100000">
                                          <p:val>
                                            <p:strVal val="#ppt_h"/>
                                          </p:val>
                                        </p:tav>
                                      </p:tavLst>
                                    </p:anim>
                                  </p:childTnLst>
                                </p:cTn>
                              </p:par>
                              <p:par>
                                <p:cTn id="56" presetID="53" presetClass="entr" presetSubtype="16" fill="hold" grpId="0" nodeType="withEffect">
                                  <p:stCondLst>
                                    <p:cond delay="20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p:cTn id="6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4">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p:cTn id="68"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5">
                                            <p:txEl>
                                              <p:pRg st="0" end="0"/>
                                            </p:txEl>
                                          </p:spTgt>
                                        </p:tgtEl>
                                      </p:cBhvr>
                                    </p:animEffect>
                                  </p:childTnLst>
                                </p:cTn>
                              </p:par>
                              <p:par>
                                <p:cTn id="71" presetID="23" presetClass="entr" presetSubtype="16" fill="hold" grpId="0" nodeType="withEffect">
                                  <p:stCondLst>
                                    <p:cond delay="200"/>
                                  </p:stCondLst>
                                  <p:childTnLst>
                                    <p:set>
                                      <p:cBhvr>
                                        <p:cTn id="72" dur="1" fill="hold">
                                          <p:stCondLst>
                                            <p:cond delay="0"/>
                                          </p:stCondLst>
                                        </p:cTn>
                                        <p:tgtEl>
                                          <p:spTgt spid="36">
                                            <p:txEl>
                                              <p:pRg st="0" end="0"/>
                                            </p:txEl>
                                          </p:spTgt>
                                        </p:tgtEl>
                                        <p:attrNameLst>
                                          <p:attrName>style.visibility</p:attrName>
                                        </p:attrNameLst>
                                      </p:cBhvr>
                                      <p:to>
                                        <p:strVal val="visible"/>
                                      </p:to>
                                    </p:set>
                                    <p:anim calcmode="lin" valueType="num">
                                      <p:cBhvr>
                                        <p:cTn id="7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36">
                                            <p:txEl>
                                              <p:pRg st="0" end="0"/>
                                            </p:txEl>
                                          </p:spTgt>
                                        </p:tgtEl>
                                        <p:attrNameLst>
                                          <p:attrName>ppt_h</p:attrName>
                                        </p:attrNameLst>
                                      </p:cBhvr>
                                      <p:tavLst>
                                        <p:tav tm="0">
                                          <p:val>
                                            <p:fltVal val="0"/>
                                          </p:val>
                                        </p:tav>
                                        <p:tav tm="100000">
                                          <p:val>
                                            <p:strVal val="#ppt_h"/>
                                          </p:val>
                                        </p:tav>
                                      </p:tavLst>
                                    </p:anim>
                                  </p:childTnLst>
                                </p:cTn>
                              </p:par>
                              <p:par>
                                <p:cTn id="75" presetID="53" presetClass="entr" presetSubtype="16" fill="hold" grpId="0" nodeType="withEffect">
                                  <p:stCondLst>
                                    <p:cond delay="20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8">
                                            <p:txEl>
                                              <p:pRg st="0" end="0"/>
                                            </p:txEl>
                                          </p:spTgt>
                                        </p:tgtEl>
                                        <p:attrNameLst>
                                          <p:attrName>style.visibility</p:attrName>
                                        </p:attrNameLst>
                                      </p:cBhvr>
                                      <p:to>
                                        <p:strVal val="visible"/>
                                      </p:to>
                                    </p:set>
                                    <p:anim calcmode="lin" valueType="num">
                                      <p:cBhvr>
                                        <p:cTn id="8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38">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p:cTn id="8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9">
                                            <p:txEl>
                                              <p:pRg st="0" end="0"/>
                                            </p:txEl>
                                          </p:spTgt>
                                        </p:tgtEl>
                                      </p:cBhvr>
                                    </p:animEffect>
                                  </p:childTnLst>
                                </p:cTn>
                              </p:par>
                            </p:childTnLst>
                          </p:cTn>
                        </p:par>
                        <p:par>
                          <p:cTn id="90" fill="hold">
                            <p:stCondLst>
                              <p:cond delay="500"/>
                            </p:stCondLst>
                            <p:childTnLst>
                              <p:par>
                                <p:cTn id="91" presetID="23" presetClass="entr" presetSubtype="16" fill="hold" grpId="0" nodeType="afterEffect">
                                  <p:stCondLst>
                                    <p:cond delay="0"/>
                                  </p:stCondLst>
                                  <p:childTnLst>
                                    <p:set>
                                      <p:cBhvr>
                                        <p:cTn id="92" dur="1" fill="hold">
                                          <p:stCondLst>
                                            <p:cond delay="0"/>
                                          </p:stCondLst>
                                        </p:cTn>
                                        <p:tgtEl>
                                          <p:spTgt spid="40">
                                            <p:txEl>
                                              <p:pRg st="0" end="0"/>
                                            </p:txEl>
                                          </p:spTgt>
                                        </p:tgtEl>
                                        <p:attrNameLst>
                                          <p:attrName>style.visibility</p:attrName>
                                        </p:attrNameLst>
                                      </p:cBhvr>
                                      <p:to>
                                        <p:strVal val="visible"/>
                                      </p:to>
                                    </p:set>
                                    <p:anim calcmode="lin" valueType="num">
                                      <p:cBhvr>
                                        <p:cTn id="93"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40">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2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childTnLst>
                </p:cTn>
              </p:par>
            </p:tnLst>
          </p:tmpl>
        </p:tmplLst>
      </p:bldP>
      <p:bldP spid="25" grpId="0" bldLvl="0" animBg="1"/>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2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childTnLst>
                </p:cTn>
              </p:par>
            </p:tnLst>
          </p:tmpl>
        </p:tmplLst>
      </p:bldP>
      <p:bldP spid="29" grpId="0" bldLvl="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2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childTnLst>
                </p:cTn>
              </p:par>
            </p:tnLst>
          </p:tmpl>
        </p:tmplLst>
      </p:bldP>
      <p:bldP spid="33" grpId="0" bldLvl="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2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childTnLst>
                </p:cTn>
              </p:par>
            </p:tnLst>
          </p:tmpl>
        </p:tmplLst>
      </p:bldP>
      <p:bldP spid="37" grpId="0" bldLvl="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2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childTnLst>
                </p:cTn>
              </p:par>
            </p:tnLst>
          </p:tmpl>
        </p:tmplLst>
      </p:b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a:spLocks noEditPoints="1"/>
          </p:cNvSpPr>
          <p:nvPr/>
        </p:nvSpPr>
        <p:spPr bwMode="auto">
          <a:xfrm>
            <a:off x="1776824" y="1353754"/>
            <a:ext cx="244824" cy="329058"/>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B39A93"/>
          </a:solidFill>
          <a:ln>
            <a:noFill/>
          </a:ln>
        </p:spPr>
        <p:txBody>
          <a:bodyPr vert="horz" wrap="square" lIns="91440" tIns="45720" rIns="91440" bIns="4572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2" name="Freeform 11"/>
          <p:cNvSpPr>
            <a:spLocks noEditPoints="1"/>
          </p:cNvSpPr>
          <p:nvPr/>
        </p:nvSpPr>
        <p:spPr bwMode="auto">
          <a:xfrm>
            <a:off x="7120007" y="1355269"/>
            <a:ext cx="273430" cy="324008"/>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rgbClr val="7A8B52"/>
          </a:solidFill>
          <a:ln>
            <a:noFill/>
          </a:ln>
        </p:spPr>
        <p:txBody>
          <a:bodyPr vert="horz" wrap="square" lIns="91440" tIns="45720" rIns="91440" bIns="4572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3" name="Freeform 12"/>
          <p:cNvSpPr>
            <a:spLocks noEditPoints="1"/>
          </p:cNvSpPr>
          <p:nvPr/>
        </p:nvSpPr>
        <p:spPr bwMode="auto">
          <a:xfrm>
            <a:off x="7116641" y="2958612"/>
            <a:ext cx="280162" cy="369454"/>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rgbClr val="DE7F61"/>
          </a:solidFill>
          <a:ln>
            <a:noFill/>
          </a:ln>
        </p:spPr>
        <p:txBody>
          <a:bodyPr vert="horz" wrap="square" lIns="91440" tIns="45720" rIns="91440" bIns="4572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4" name="Freeform 13"/>
          <p:cNvSpPr>
            <a:spLocks noEditPoints="1"/>
          </p:cNvSpPr>
          <p:nvPr/>
        </p:nvSpPr>
        <p:spPr bwMode="auto">
          <a:xfrm>
            <a:off x="1737281" y="2996315"/>
            <a:ext cx="323910" cy="302127"/>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rgbClr val="BC6978"/>
          </a:solidFill>
          <a:ln>
            <a:noFill/>
          </a:ln>
        </p:spPr>
        <p:txBody>
          <a:bodyPr vert="horz" wrap="square" lIns="91440" tIns="45720" rIns="91440" bIns="4572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grpSp>
        <p:nvGrpSpPr>
          <p:cNvPr id="4" name="组合 3"/>
          <p:cNvGrpSpPr/>
          <p:nvPr/>
        </p:nvGrpSpPr>
        <p:grpSpPr>
          <a:xfrm>
            <a:off x="3117917" y="2179767"/>
            <a:ext cx="1487309" cy="1470263"/>
            <a:chOff x="4156623" y="2479635"/>
            <a:chExt cx="1983079" cy="1960351"/>
          </a:xfrm>
        </p:grpSpPr>
        <p:sp>
          <p:nvSpPr>
            <p:cNvPr id="9" name="Freeform 8"/>
            <p:cNvSpPr/>
            <p:nvPr/>
          </p:nvSpPr>
          <p:spPr bwMode="auto">
            <a:xfrm>
              <a:off x="4183994" y="2479635"/>
              <a:ext cx="1955708" cy="1960351"/>
            </a:xfrm>
            <a:custGeom>
              <a:avLst/>
              <a:gdLst>
                <a:gd name="T0" fmla="*/ 363 w 725"/>
                <a:gd name="T1" fmla="*/ 0 h 725"/>
                <a:gd name="T2" fmla="*/ 0 w 725"/>
                <a:gd name="T3" fmla="*/ 362 h 725"/>
                <a:gd name="T4" fmla="*/ 363 w 725"/>
                <a:gd name="T5" fmla="*/ 725 h 725"/>
                <a:gd name="T6" fmla="*/ 725 w 725"/>
                <a:gd name="T7" fmla="*/ 362 h 725"/>
                <a:gd name="T8" fmla="*/ 363 w 725"/>
                <a:gd name="T9" fmla="*/ 0 h 725"/>
              </a:gdLst>
              <a:ahLst/>
              <a:cxnLst>
                <a:cxn ang="0">
                  <a:pos x="T0" y="T1"/>
                </a:cxn>
                <a:cxn ang="0">
                  <a:pos x="T2" y="T3"/>
                </a:cxn>
                <a:cxn ang="0">
                  <a:pos x="T4" y="T5"/>
                </a:cxn>
                <a:cxn ang="0">
                  <a:pos x="T6" y="T7"/>
                </a:cxn>
                <a:cxn ang="0">
                  <a:pos x="T8" y="T9"/>
                </a:cxn>
              </a:cxnLst>
              <a:rect l="0" t="0" r="r" b="b"/>
              <a:pathLst>
                <a:path w="725" h="725">
                  <a:moveTo>
                    <a:pt x="363" y="0"/>
                  </a:moveTo>
                  <a:cubicBezTo>
                    <a:pt x="162" y="0"/>
                    <a:pt x="0" y="162"/>
                    <a:pt x="0" y="362"/>
                  </a:cubicBezTo>
                  <a:cubicBezTo>
                    <a:pt x="0" y="562"/>
                    <a:pt x="162" y="725"/>
                    <a:pt x="363" y="725"/>
                  </a:cubicBezTo>
                  <a:cubicBezTo>
                    <a:pt x="363" y="525"/>
                    <a:pt x="525" y="362"/>
                    <a:pt x="725" y="362"/>
                  </a:cubicBezTo>
                  <a:cubicBezTo>
                    <a:pt x="725" y="162"/>
                    <a:pt x="563" y="0"/>
                    <a:pt x="363" y="0"/>
                  </a:cubicBezTo>
                  <a:close/>
                </a:path>
              </a:pathLst>
            </a:custGeom>
            <a:solidFill>
              <a:srgbClr val="B39A93"/>
            </a:solidFill>
            <a:ln w="25400" cap="flat">
              <a:solidFill>
                <a:srgbClr val="FFFFFF"/>
              </a:solidFill>
              <a:prstDash val="solid"/>
              <a:miter lim="800000"/>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5" name="矩形 14"/>
            <p:cNvSpPr/>
            <p:nvPr/>
          </p:nvSpPr>
          <p:spPr>
            <a:xfrm>
              <a:off x="5255773" y="2842720"/>
              <a:ext cx="477053" cy="413788"/>
            </a:xfrm>
            <a:prstGeom prst="rect">
              <a:avLst/>
            </a:prstGeom>
          </p:spPr>
          <p:txBody>
            <a:bodyPr wrap="none">
              <a:spAutoFit/>
            </a:bodyPr>
            <a:lstStyle/>
            <a:p>
              <a:pPr algn="ctr">
                <a:lnSpc>
                  <a:spcPts val="1650"/>
                </a:lnSpc>
              </a:pPr>
              <a:r>
                <a:rPr lang="en-US" altLang="zh-CN" sz="1100" b="1" dirty="0">
                  <a:solidFill>
                    <a:srgbClr val="FFFFFF"/>
                  </a:solidFill>
                  <a:latin typeface="微软雅黑" panose="020B0503020204020204" pitchFamily="34" charset="-122"/>
                  <a:ea typeface="微软雅黑" panose="020B0503020204020204" pitchFamily="34" charset="-122"/>
                </a:rPr>
                <a:t>01</a:t>
              </a:r>
              <a:endParaRPr lang="en-US" altLang="zh-CN" sz="1100" b="1" dirty="0">
                <a:solidFill>
                  <a:srgbClr val="FFFFFF"/>
                </a:solidFill>
                <a:latin typeface="微软雅黑" panose="020B0503020204020204" pitchFamily="34" charset="-122"/>
                <a:ea typeface="微软雅黑" panose="020B0503020204020204" pitchFamily="34" charset="-122"/>
              </a:endParaRPr>
            </a:p>
          </p:txBody>
        </p:sp>
        <p:sp>
          <p:nvSpPr>
            <p:cNvPr id="16" name="矩形 15"/>
            <p:cNvSpPr/>
            <p:nvPr/>
          </p:nvSpPr>
          <p:spPr>
            <a:xfrm>
              <a:off x="4156623" y="3459811"/>
              <a:ext cx="1331988" cy="413788"/>
            </a:xfrm>
            <a:prstGeom prst="rect">
              <a:avLst/>
            </a:prstGeom>
          </p:spPr>
          <p:txBody>
            <a:bodyPr wrap="none">
              <a:spAutoFit/>
            </a:bodyPr>
            <a:lstStyle/>
            <a:p>
              <a:pPr algn="ctr">
                <a:lnSpc>
                  <a:spcPts val="1650"/>
                </a:lnSpc>
              </a:pPr>
              <a:r>
                <a:rPr lang="en-US" altLang="zh-CN" sz="1100" dirty="0">
                  <a:solidFill>
                    <a:srgbClr val="FFFFFF"/>
                  </a:solidFill>
                  <a:latin typeface="微软雅黑" panose="020B0503020204020204" pitchFamily="34" charset="-122"/>
                  <a:ea typeface="微软雅黑" panose="020B0503020204020204" pitchFamily="34" charset="-122"/>
                </a:rPr>
                <a:t>Option here</a:t>
              </a:r>
              <a:endParaRPr lang="zh-CN" altLang="en-US" sz="1100" dirty="0">
                <a:solidFill>
                  <a:srgbClr val="FFFFFF"/>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873350" y="1443626"/>
            <a:ext cx="1466781" cy="1470263"/>
            <a:chOff x="5163867" y="1498114"/>
            <a:chExt cx="1955708" cy="1960351"/>
          </a:xfrm>
        </p:grpSpPr>
        <p:sp>
          <p:nvSpPr>
            <p:cNvPr id="7" name="Freeform 6"/>
            <p:cNvSpPr/>
            <p:nvPr/>
          </p:nvSpPr>
          <p:spPr bwMode="auto">
            <a:xfrm>
              <a:off x="5163867" y="1498114"/>
              <a:ext cx="1955708" cy="1960351"/>
            </a:xfrm>
            <a:custGeom>
              <a:avLst/>
              <a:gdLst>
                <a:gd name="T0" fmla="*/ 362 w 725"/>
                <a:gd name="T1" fmla="*/ 0 h 725"/>
                <a:gd name="T2" fmla="*/ 0 w 725"/>
                <a:gd name="T3" fmla="*/ 363 h 725"/>
                <a:gd name="T4" fmla="*/ 362 w 725"/>
                <a:gd name="T5" fmla="*/ 725 h 725"/>
                <a:gd name="T6" fmla="*/ 725 w 725"/>
                <a:gd name="T7" fmla="*/ 363 h 725"/>
                <a:gd name="T8" fmla="*/ 362 w 725"/>
                <a:gd name="T9" fmla="*/ 0 h 725"/>
              </a:gdLst>
              <a:ahLst/>
              <a:cxnLst>
                <a:cxn ang="0">
                  <a:pos x="T0" y="T1"/>
                </a:cxn>
                <a:cxn ang="0">
                  <a:pos x="T2" y="T3"/>
                </a:cxn>
                <a:cxn ang="0">
                  <a:pos x="T4" y="T5"/>
                </a:cxn>
                <a:cxn ang="0">
                  <a:pos x="T6" y="T7"/>
                </a:cxn>
                <a:cxn ang="0">
                  <a:pos x="T8" y="T9"/>
                </a:cxn>
              </a:cxnLst>
              <a:rect l="0" t="0" r="r" b="b"/>
              <a:pathLst>
                <a:path w="725" h="725">
                  <a:moveTo>
                    <a:pt x="362" y="0"/>
                  </a:moveTo>
                  <a:cubicBezTo>
                    <a:pt x="162" y="0"/>
                    <a:pt x="0" y="162"/>
                    <a:pt x="0" y="363"/>
                  </a:cubicBezTo>
                  <a:cubicBezTo>
                    <a:pt x="200" y="363"/>
                    <a:pt x="362" y="525"/>
                    <a:pt x="362" y="725"/>
                  </a:cubicBezTo>
                  <a:cubicBezTo>
                    <a:pt x="563" y="725"/>
                    <a:pt x="725" y="563"/>
                    <a:pt x="725" y="363"/>
                  </a:cubicBezTo>
                  <a:cubicBezTo>
                    <a:pt x="725" y="162"/>
                    <a:pt x="563" y="0"/>
                    <a:pt x="362" y="0"/>
                  </a:cubicBezTo>
                  <a:close/>
                </a:path>
              </a:pathLst>
            </a:custGeom>
            <a:solidFill>
              <a:srgbClr val="7A8B52"/>
            </a:solidFill>
            <a:ln w="25400" cap="flat">
              <a:solidFill>
                <a:srgbClr val="FFFFFF"/>
              </a:solidFill>
              <a:prstDash val="solid"/>
              <a:miter lim="800000"/>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7" name="矩形 16"/>
            <p:cNvSpPr/>
            <p:nvPr/>
          </p:nvSpPr>
          <p:spPr>
            <a:xfrm>
              <a:off x="6229436" y="2596506"/>
              <a:ext cx="477053" cy="413788"/>
            </a:xfrm>
            <a:prstGeom prst="rect">
              <a:avLst/>
            </a:prstGeom>
          </p:spPr>
          <p:txBody>
            <a:bodyPr wrap="none">
              <a:spAutoFit/>
            </a:bodyPr>
            <a:lstStyle/>
            <a:p>
              <a:pPr algn="ctr">
                <a:lnSpc>
                  <a:spcPts val="1650"/>
                </a:lnSpc>
              </a:pPr>
              <a:r>
                <a:rPr lang="en-US" altLang="zh-CN" sz="1100" b="1" dirty="0">
                  <a:solidFill>
                    <a:srgbClr val="FFFFFF"/>
                  </a:solidFill>
                  <a:latin typeface="微软雅黑" panose="020B0503020204020204" pitchFamily="34" charset="-122"/>
                  <a:ea typeface="微软雅黑" panose="020B0503020204020204" pitchFamily="34" charset="-122"/>
                </a:rPr>
                <a:t>02</a:t>
              </a:r>
              <a:endParaRPr lang="en-US" altLang="zh-CN" sz="1100" b="1" dirty="0">
                <a:solidFill>
                  <a:srgbClr val="FFFFFF"/>
                </a:solidFill>
                <a:latin typeface="微软雅黑" panose="020B0503020204020204" pitchFamily="34" charset="-122"/>
                <a:ea typeface="微软雅黑" panose="020B0503020204020204" pitchFamily="34" charset="-122"/>
              </a:endParaRPr>
            </a:p>
          </p:txBody>
        </p:sp>
        <p:sp>
          <p:nvSpPr>
            <p:cNvPr id="18" name="矩形 17"/>
            <p:cNvSpPr/>
            <p:nvPr/>
          </p:nvSpPr>
          <p:spPr>
            <a:xfrm>
              <a:off x="5471536" y="2004315"/>
              <a:ext cx="1331988" cy="413788"/>
            </a:xfrm>
            <a:prstGeom prst="rect">
              <a:avLst/>
            </a:prstGeom>
          </p:spPr>
          <p:txBody>
            <a:bodyPr wrap="none">
              <a:spAutoFit/>
            </a:bodyPr>
            <a:lstStyle/>
            <a:p>
              <a:pPr algn="ctr">
                <a:lnSpc>
                  <a:spcPts val="1650"/>
                </a:lnSpc>
              </a:pPr>
              <a:r>
                <a:rPr lang="en-US" altLang="zh-CN" sz="1100" dirty="0">
                  <a:solidFill>
                    <a:srgbClr val="FFFFFF"/>
                  </a:solidFill>
                  <a:latin typeface="微软雅黑" panose="020B0503020204020204" pitchFamily="34" charset="-122"/>
                  <a:ea typeface="微软雅黑" panose="020B0503020204020204" pitchFamily="34" charset="-122"/>
                </a:rPr>
                <a:t>Option here</a:t>
              </a:r>
              <a:endParaRPr lang="zh-CN" altLang="en-US" sz="1100" dirty="0">
                <a:solidFill>
                  <a:srgbClr val="FFFFFF"/>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605226" y="2179767"/>
            <a:ext cx="1483597" cy="1470263"/>
            <a:chOff x="6139700" y="2479635"/>
            <a:chExt cx="1978129" cy="1960351"/>
          </a:xfrm>
        </p:grpSpPr>
        <p:sp>
          <p:nvSpPr>
            <p:cNvPr id="8" name="Freeform 7"/>
            <p:cNvSpPr/>
            <p:nvPr/>
          </p:nvSpPr>
          <p:spPr bwMode="auto">
            <a:xfrm>
              <a:off x="6139700" y="2479635"/>
              <a:ext cx="1958400" cy="1960351"/>
            </a:xfrm>
            <a:custGeom>
              <a:avLst/>
              <a:gdLst>
                <a:gd name="T0" fmla="*/ 363 w 726"/>
                <a:gd name="T1" fmla="*/ 0 h 725"/>
                <a:gd name="T2" fmla="*/ 0 w 726"/>
                <a:gd name="T3" fmla="*/ 362 h 725"/>
                <a:gd name="T4" fmla="*/ 363 w 726"/>
                <a:gd name="T5" fmla="*/ 725 h 725"/>
                <a:gd name="T6" fmla="*/ 726 w 726"/>
                <a:gd name="T7" fmla="*/ 362 h 725"/>
                <a:gd name="T8" fmla="*/ 363 w 726"/>
                <a:gd name="T9" fmla="*/ 0 h 725"/>
              </a:gdLst>
              <a:ahLst/>
              <a:cxnLst>
                <a:cxn ang="0">
                  <a:pos x="T0" y="T1"/>
                </a:cxn>
                <a:cxn ang="0">
                  <a:pos x="T2" y="T3"/>
                </a:cxn>
                <a:cxn ang="0">
                  <a:pos x="T4" y="T5"/>
                </a:cxn>
                <a:cxn ang="0">
                  <a:pos x="T6" y="T7"/>
                </a:cxn>
                <a:cxn ang="0">
                  <a:pos x="T8" y="T9"/>
                </a:cxn>
              </a:cxnLst>
              <a:rect l="0" t="0" r="r" b="b"/>
              <a:pathLst>
                <a:path w="726" h="725">
                  <a:moveTo>
                    <a:pt x="363" y="0"/>
                  </a:moveTo>
                  <a:cubicBezTo>
                    <a:pt x="363" y="200"/>
                    <a:pt x="201" y="362"/>
                    <a:pt x="0" y="362"/>
                  </a:cubicBezTo>
                  <a:cubicBezTo>
                    <a:pt x="0" y="562"/>
                    <a:pt x="163" y="725"/>
                    <a:pt x="363" y="725"/>
                  </a:cubicBezTo>
                  <a:cubicBezTo>
                    <a:pt x="563" y="725"/>
                    <a:pt x="726" y="562"/>
                    <a:pt x="726" y="362"/>
                  </a:cubicBezTo>
                  <a:cubicBezTo>
                    <a:pt x="726" y="162"/>
                    <a:pt x="563" y="0"/>
                    <a:pt x="363" y="0"/>
                  </a:cubicBezTo>
                  <a:close/>
                </a:path>
              </a:pathLst>
            </a:custGeom>
            <a:solidFill>
              <a:srgbClr val="DE7F61"/>
            </a:solidFill>
            <a:ln w="25400" cap="flat">
              <a:solidFill>
                <a:srgbClr val="FFFFFF"/>
              </a:solidFill>
              <a:prstDash val="solid"/>
              <a:miter lim="800000"/>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9" name="矩形 18"/>
            <p:cNvSpPr/>
            <p:nvPr/>
          </p:nvSpPr>
          <p:spPr>
            <a:xfrm>
              <a:off x="6549940" y="3459811"/>
              <a:ext cx="477053" cy="413788"/>
            </a:xfrm>
            <a:prstGeom prst="rect">
              <a:avLst/>
            </a:prstGeom>
          </p:spPr>
          <p:txBody>
            <a:bodyPr wrap="none">
              <a:spAutoFit/>
            </a:bodyPr>
            <a:lstStyle/>
            <a:p>
              <a:pPr algn="ctr">
                <a:lnSpc>
                  <a:spcPts val="1650"/>
                </a:lnSpc>
              </a:pPr>
              <a:r>
                <a:rPr lang="en-US" altLang="zh-CN" sz="1100" b="1" dirty="0">
                  <a:solidFill>
                    <a:srgbClr val="FFFFFF"/>
                  </a:solidFill>
                  <a:latin typeface="微软雅黑" panose="020B0503020204020204" pitchFamily="34" charset="-122"/>
                  <a:ea typeface="微软雅黑" panose="020B0503020204020204" pitchFamily="34" charset="-122"/>
                </a:rPr>
                <a:t>03</a:t>
              </a:r>
              <a:endParaRPr lang="en-US" altLang="zh-CN" sz="1100" b="1" dirty="0">
                <a:solidFill>
                  <a:srgbClr val="FFFFFF"/>
                </a:solidFill>
                <a:latin typeface="微软雅黑" panose="020B0503020204020204" pitchFamily="34" charset="-122"/>
                <a:ea typeface="微软雅黑" panose="020B0503020204020204" pitchFamily="34" charset="-122"/>
              </a:endParaRPr>
            </a:p>
          </p:txBody>
        </p:sp>
        <p:sp>
          <p:nvSpPr>
            <p:cNvPr id="20" name="矩形 19"/>
            <p:cNvSpPr/>
            <p:nvPr/>
          </p:nvSpPr>
          <p:spPr>
            <a:xfrm>
              <a:off x="6785841" y="3119480"/>
              <a:ext cx="1331988" cy="413788"/>
            </a:xfrm>
            <a:prstGeom prst="rect">
              <a:avLst/>
            </a:prstGeom>
          </p:spPr>
          <p:txBody>
            <a:bodyPr wrap="none">
              <a:spAutoFit/>
            </a:bodyPr>
            <a:lstStyle/>
            <a:p>
              <a:pPr algn="ctr">
                <a:lnSpc>
                  <a:spcPts val="1650"/>
                </a:lnSpc>
              </a:pPr>
              <a:r>
                <a:rPr lang="en-US" altLang="zh-CN" sz="1100" dirty="0">
                  <a:solidFill>
                    <a:srgbClr val="FFFFFF"/>
                  </a:solidFill>
                  <a:latin typeface="微软雅黑" panose="020B0503020204020204" pitchFamily="34" charset="-122"/>
                  <a:ea typeface="微软雅黑" panose="020B0503020204020204" pitchFamily="34" charset="-122"/>
                </a:rPr>
                <a:t>Option here</a:t>
              </a:r>
              <a:endParaRPr lang="zh-CN" altLang="en-US" sz="1100" dirty="0">
                <a:solidFill>
                  <a:srgbClr val="FFFF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873350" y="2913887"/>
            <a:ext cx="1466781" cy="1472282"/>
            <a:chOff x="5163867" y="3458462"/>
            <a:chExt cx="1955708" cy="1963043"/>
          </a:xfrm>
        </p:grpSpPr>
        <p:sp>
          <p:nvSpPr>
            <p:cNvPr id="10" name="Freeform 9"/>
            <p:cNvSpPr/>
            <p:nvPr/>
          </p:nvSpPr>
          <p:spPr bwMode="auto">
            <a:xfrm>
              <a:off x="5163867" y="3458462"/>
              <a:ext cx="1955708" cy="1963043"/>
            </a:xfrm>
            <a:custGeom>
              <a:avLst/>
              <a:gdLst>
                <a:gd name="T0" fmla="*/ 362 w 725"/>
                <a:gd name="T1" fmla="*/ 0 h 726"/>
                <a:gd name="T2" fmla="*/ 0 w 725"/>
                <a:gd name="T3" fmla="*/ 363 h 726"/>
                <a:gd name="T4" fmla="*/ 362 w 725"/>
                <a:gd name="T5" fmla="*/ 726 h 726"/>
                <a:gd name="T6" fmla="*/ 725 w 725"/>
                <a:gd name="T7" fmla="*/ 363 h 726"/>
                <a:gd name="T8" fmla="*/ 362 w 725"/>
                <a:gd name="T9" fmla="*/ 0 h 726"/>
              </a:gdLst>
              <a:ahLst/>
              <a:cxnLst>
                <a:cxn ang="0">
                  <a:pos x="T0" y="T1"/>
                </a:cxn>
                <a:cxn ang="0">
                  <a:pos x="T2" y="T3"/>
                </a:cxn>
                <a:cxn ang="0">
                  <a:pos x="T4" y="T5"/>
                </a:cxn>
                <a:cxn ang="0">
                  <a:pos x="T6" y="T7"/>
                </a:cxn>
                <a:cxn ang="0">
                  <a:pos x="T8" y="T9"/>
                </a:cxn>
              </a:cxnLst>
              <a:rect l="0" t="0" r="r" b="b"/>
              <a:pathLst>
                <a:path w="725" h="726">
                  <a:moveTo>
                    <a:pt x="362" y="0"/>
                  </a:moveTo>
                  <a:cubicBezTo>
                    <a:pt x="162" y="0"/>
                    <a:pt x="0" y="163"/>
                    <a:pt x="0" y="363"/>
                  </a:cubicBezTo>
                  <a:cubicBezTo>
                    <a:pt x="0" y="563"/>
                    <a:pt x="162" y="726"/>
                    <a:pt x="362" y="726"/>
                  </a:cubicBezTo>
                  <a:cubicBezTo>
                    <a:pt x="563" y="726"/>
                    <a:pt x="725" y="563"/>
                    <a:pt x="725" y="363"/>
                  </a:cubicBezTo>
                  <a:cubicBezTo>
                    <a:pt x="525" y="363"/>
                    <a:pt x="362" y="200"/>
                    <a:pt x="362" y="0"/>
                  </a:cubicBezTo>
                  <a:close/>
                </a:path>
              </a:pathLst>
            </a:custGeom>
            <a:solidFill>
              <a:srgbClr val="BC6978"/>
            </a:solidFill>
            <a:ln w="25400" cap="flat">
              <a:solidFill>
                <a:srgbClr val="FFFFFF"/>
              </a:solidFill>
              <a:prstDash val="solid"/>
              <a:miter lim="800000"/>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21" name="矩形 20"/>
            <p:cNvSpPr/>
            <p:nvPr/>
          </p:nvSpPr>
          <p:spPr>
            <a:xfrm>
              <a:off x="5591795" y="3767682"/>
              <a:ext cx="477053" cy="413788"/>
            </a:xfrm>
            <a:prstGeom prst="rect">
              <a:avLst/>
            </a:prstGeom>
          </p:spPr>
          <p:txBody>
            <a:bodyPr wrap="none">
              <a:spAutoFit/>
            </a:bodyPr>
            <a:lstStyle/>
            <a:p>
              <a:pPr algn="ctr">
                <a:lnSpc>
                  <a:spcPts val="1650"/>
                </a:lnSpc>
              </a:pPr>
              <a:r>
                <a:rPr lang="en-US" altLang="zh-CN" sz="1100" b="1" dirty="0">
                  <a:solidFill>
                    <a:srgbClr val="FFFFFF"/>
                  </a:solidFill>
                  <a:latin typeface="微软雅黑" panose="020B0503020204020204" pitchFamily="34" charset="-122"/>
                  <a:ea typeface="微软雅黑" panose="020B0503020204020204" pitchFamily="34" charset="-122"/>
                </a:rPr>
                <a:t>04</a:t>
              </a:r>
              <a:endParaRPr lang="en-US" altLang="zh-CN" sz="1100" b="1" dirty="0">
                <a:solidFill>
                  <a:srgbClr val="FFFFFF"/>
                </a:solidFill>
                <a:latin typeface="微软雅黑" panose="020B0503020204020204" pitchFamily="34" charset="-122"/>
                <a:ea typeface="微软雅黑" panose="020B0503020204020204" pitchFamily="34" charset="-122"/>
              </a:endParaRPr>
            </a:p>
          </p:txBody>
        </p:sp>
        <p:sp>
          <p:nvSpPr>
            <p:cNvPr id="22" name="矩形 21"/>
            <p:cNvSpPr/>
            <p:nvPr/>
          </p:nvSpPr>
          <p:spPr>
            <a:xfrm>
              <a:off x="5471536" y="4613352"/>
              <a:ext cx="1331988" cy="413788"/>
            </a:xfrm>
            <a:prstGeom prst="rect">
              <a:avLst/>
            </a:prstGeom>
          </p:spPr>
          <p:txBody>
            <a:bodyPr wrap="none">
              <a:spAutoFit/>
            </a:bodyPr>
            <a:lstStyle/>
            <a:p>
              <a:pPr algn="ctr">
                <a:lnSpc>
                  <a:spcPts val="1650"/>
                </a:lnSpc>
              </a:pPr>
              <a:r>
                <a:rPr lang="en-US" altLang="zh-CN" sz="1100" dirty="0">
                  <a:solidFill>
                    <a:srgbClr val="FFFFFF"/>
                  </a:solidFill>
                  <a:latin typeface="微软雅黑" panose="020B0503020204020204" pitchFamily="34" charset="-122"/>
                  <a:ea typeface="微软雅黑" panose="020B0503020204020204" pitchFamily="34" charset="-122"/>
                </a:rPr>
                <a:t>Option here</a:t>
              </a:r>
              <a:endParaRPr lang="zh-CN" altLang="en-US" sz="1100" dirty="0">
                <a:solidFill>
                  <a:srgbClr val="FFFFFF"/>
                </a:solidFill>
                <a:latin typeface="微软雅黑" panose="020B0503020204020204" pitchFamily="34" charset="-122"/>
                <a:ea typeface="微软雅黑" panose="020B0503020204020204" pitchFamily="34" charset="-122"/>
              </a:endParaRPr>
            </a:p>
          </p:txBody>
        </p:sp>
      </p:grpSp>
      <p:sp>
        <p:nvSpPr>
          <p:cNvPr id="23" name="Rectangle 24"/>
          <p:cNvSpPr>
            <a:spLocks noChangeArrowheads="1"/>
          </p:cNvSpPr>
          <p:nvPr/>
        </p:nvSpPr>
        <p:spPr bwMode="auto">
          <a:xfrm>
            <a:off x="977447" y="1867478"/>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1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1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Rectangle 24"/>
          <p:cNvSpPr>
            <a:spLocks noChangeArrowheads="1"/>
          </p:cNvSpPr>
          <p:nvPr/>
        </p:nvSpPr>
        <p:spPr bwMode="auto">
          <a:xfrm>
            <a:off x="6334932" y="1867478"/>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1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1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Rectangle 24"/>
          <p:cNvSpPr>
            <a:spLocks noChangeArrowheads="1"/>
          </p:cNvSpPr>
          <p:nvPr/>
        </p:nvSpPr>
        <p:spPr bwMode="auto">
          <a:xfrm>
            <a:off x="977447" y="3493104"/>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1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1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Rectangle 24"/>
          <p:cNvSpPr>
            <a:spLocks noChangeArrowheads="1"/>
          </p:cNvSpPr>
          <p:nvPr/>
        </p:nvSpPr>
        <p:spPr bwMode="auto">
          <a:xfrm>
            <a:off x="6334932" y="3493104"/>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1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1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transition="in" filter="fade">
                                      <p:cBhvr>
                                        <p:cTn id="17" dur="500"/>
                                        <p:tgtEl>
                                          <p:spTgt spid="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360"/>
                                          </p:val>
                                        </p:tav>
                                        <p:tav tm="100000">
                                          <p:val>
                                            <p:fltVal val="0"/>
                                          </p:val>
                                        </p:tav>
                                      </p:tavLst>
                                    </p:anim>
                                    <p:animEffect transition="in" filter="fade">
                                      <p:cBhvr>
                                        <p:cTn id="24" dur="500"/>
                                        <p:tgtEl>
                                          <p:spTgt spid="5"/>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 calcmode="lin" valueType="num">
                                      <p:cBhvr>
                                        <p:cTn id="30" dur="500" fill="hold"/>
                                        <p:tgtEl>
                                          <p:spTgt spid="6"/>
                                        </p:tgtEl>
                                        <p:attrNameLst>
                                          <p:attrName>style.rotation</p:attrName>
                                        </p:attrNameLst>
                                      </p:cBhvr>
                                      <p:tavLst>
                                        <p:tav tm="0">
                                          <p:val>
                                            <p:fltVal val="360"/>
                                          </p:val>
                                        </p:tav>
                                        <p:tav tm="100000">
                                          <p:val>
                                            <p:fltVal val="0"/>
                                          </p:val>
                                        </p:tav>
                                      </p:tavLst>
                                    </p:anim>
                                    <p:animEffect transition="in" filter="fade">
                                      <p:cBhvr>
                                        <p:cTn id="31" dur="500"/>
                                        <p:tgtEl>
                                          <p:spTgt spid="6"/>
                                        </p:tgtEl>
                                      </p:cBhvr>
                                    </p:animEffect>
                                  </p:childTnLst>
                                </p:cTn>
                              </p:par>
                            </p:childTnLst>
                          </p:cTn>
                        </p:par>
                        <p:par>
                          <p:cTn id="32" fill="hold">
                            <p:stCondLst>
                              <p:cond delay="2000"/>
                            </p:stCondLst>
                            <p:childTnLst>
                              <p:par>
                                <p:cTn id="33" presetID="37"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900" decel="100000" fill="hold"/>
                                        <p:tgtEl>
                                          <p:spTgt spid="11"/>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900" decel="100000" fill="hold"/>
                                        <p:tgtEl>
                                          <p:spTgt spid="2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900" decel="100000" fill="hold"/>
                                        <p:tgtEl>
                                          <p:spTgt spid="1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900" decel="100000" fill="hold"/>
                                        <p:tgtEl>
                                          <p:spTgt spid="28"/>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900" decel="100000" fill="hold"/>
                                        <p:tgtEl>
                                          <p:spTgt spid="2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63" presetID="37"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900" decel="100000" fill="hold"/>
                                        <p:tgtEl>
                                          <p:spTgt spid="1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69" presetID="37"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900" decel="100000" fill="hold"/>
                                        <p:tgtEl>
                                          <p:spTgt spid="1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75" presetID="37"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900" decel="100000" fill="hold"/>
                                        <p:tgtEl>
                                          <p:spTgt spid="29"/>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23"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0"/>
          <p:cNvSpPr/>
          <p:nvPr/>
        </p:nvSpPr>
        <p:spPr bwMode="auto">
          <a:xfrm>
            <a:off x="3955836" y="3631059"/>
            <a:ext cx="1193815" cy="1512442"/>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solidFill>
            <a:srgbClr val="61713F"/>
          </a:solidFill>
          <a:ln>
            <a:noFill/>
          </a:ln>
        </p:spPr>
        <p:txBody>
          <a:bodyPr lIns="68580" tIns="34290" rIns="68580" bIns="34290"/>
          <a:lstStyle/>
          <a:p>
            <a:pPr>
              <a:lnSpc>
                <a:spcPts val="1650"/>
              </a:lnSpc>
            </a:pPr>
            <a:endParaRPr lang="zh-CN" altLang="en-US" sz="1100">
              <a:ea typeface="微软雅黑" panose="020B0503020204020204" pitchFamily="34" charset="-122"/>
            </a:endParaRPr>
          </a:p>
        </p:txBody>
      </p:sp>
      <p:sp>
        <p:nvSpPr>
          <p:cNvPr id="8" name="Freeform 11"/>
          <p:cNvSpPr/>
          <p:nvPr/>
        </p:nvSpPr>
        <p:spPr bwMode="auto">
          <a:xfrm>
            <a:off x="5073694" y="2995978"/>
            <a:ext cx="1342863" cy="1168379"/>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rgbClr val="DE7F61"/>
          </a:solidFill>
          <a:ln>
            <a:noFill/>
          </a:ln>
        </p:spPr>
        <p:txBody>
          <a:bodyPr lIns="68580" tIns="34290" rIns="68580" bIns="34290"/>
          <a:lstStyle/>
          <a:p>
            <a:pPr>
              <a:lnSpc>
                <a:spcPts val="1650"/>
              </a:lnSpc>
            </a:pPr>
            <a:endParaRPr lang="zh-CN" altLang="en-US" sz="1100">
              <a:ea typeface="微软雅黑" panose="020B0503020204020204" pitchFamily="34" charset="-122"/>
            </a:endParaRPr>
          </a:p>
        </p:txBody>
      </p:sp>
      <p:sp>
        <p:nvSpPr>
          <p:cNvPr id="9" name="Freeform 12"/>
          <p:cNvSpPr/>
          <p:nvPr/>
        </p:nvSpPr>
        <p:spPr bwMode="auto">
          <a:xfrm>
            <a:off x="4423041" y="1684237"/>
            <a:ext cx="1139356" cy="2042872"/>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rgbClr val="B39A93"/>
          </a:solidFill>
          <a:ln>
            <a:noFill/>
          </a:ln>
        </p:spPr>
        <p:txBody>
          <a:bodyPr lIns="68580" tIns="34290" rIns="68580" bIns="34290"/>
          <a:lstStyle/>
          <a:p>
            <a:pPr>
              <a:lnSpc>
                <a:spcPts val="1650"/>
              </a:lnSpc>
            </a:pPr>
            <a:endParaRPr lang="zh-CN" altLang="en-US" sz="1100">
              <a:ea typeface="微软雅黑" panose="020B0503020204020204" pitchFamily="34" charset="-122"/>
            </a:endParaRPr>
          </a:p>
        </p:txBody>
      </p:sp>
      <p:sp>
        <p:nvSpPr>
          <p:cNvPr id="10" name="Freeform 13"/>
          <p:cNvSpPr/>
          <p:nvPr/>
        </p:nvSpPr>
        <p:spPr bwMode="auto">
          <a:xfrm>
            <a:off x="3325249" y="1788890"/>
            <a:ext cx="1278371" cy="1866540"/>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rgbClr val="7A8B52"/>
          </a:solidFill>
          <a:ln>
            <a:noFill/>
          </a:ln>
        </p:spPr>
        <p:txBody>
          <a:bodyPr lIns="68580" tIns="34290" rIns="68580" bIns="34290"/>
          <a:lstStyle/>
          <a:p>
            <a:pPr>
              <a:lnSpc>
                <a:spcPts val="1650"/>
              </a:lnSpc>
            </a:pPr>
            <a:endParaRPr lang="zh-CN" altLang="en-US" sz="1100">
              <a:ea typeface="微软雅黑" panose="020B0503020204020204" pitchFamily="34" charset="-122"/>
            </a:endParaRPr>
          </a:p>
        </p:txBody>
      </p:sp>
      <p:sp>
        <p:nvSpPr>
          <p:cNvPr id="11" name="Freeform 14"/>
          <p:cNvSpPr/>
          <p:nvPr/>
        </p:nvSpPr>
        <p:spPr bwMode="auto">
          <a:xfrm>
            <a:off x="2541315" y="3060488"/>
            <a:ext cx="1417387" cy="969110"/>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rgbClr val="BC6978"/>
          </a:solidFill>
          <a:ln>
            <a:noFill/>
          </a:ln>
        </p:spPr>
        <p:txBody>
          <a:bodyPr lIns="68580" tIns="34290" rIns="68580" bIns="34290"/>
          <a:lstStyle/>
          <a:p>
            <a:pPr>
              <a:lnSpc>
                <a:spcPts val="1650"/>
              </a:lnSpc>
            </a:pPr>
            <a:endParaRPr lang="zh-CN" altLang="en-US" sz="1100">
              <a:ea typeface="微软雅黑" panose="020B0503020204020204" pitchFamily="34" charset="-122"/>
            </a:endParaRPr>
          </a:p>
        </p:txBody>
      </p:sp>
      <p:sp>
        <p:nvSpPr>
          <p:cNvPr id="12" name="Rectangle 24"/>
          <p:cNvSpPr>
            <a:spLocks noChangeArrowheads="1"/>
          </p:cNvSpPr>
          <p:nvPr/>
        </p:nvSpPr>
        <p:spPr bwMode="auto">
          <a:xfrm>
            <a:off x="697737" y="3494496"/>
            <a:ext cx="1843578" cy="68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7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zh-CN" altLang="en-US" sz="17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Rectangle 24"/>
          <p:cNvSpPr>
            <a:spLocks noChangeArrowheads="1"/>
          </p:cNvSpPr>
          <p:nvPr/>
        </p:nvSpPr>
        <p:spPr bwMode="auto">
          <a:xfrm>
            <a:off x="1349280" y="1733284"/>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7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7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Rectangle 24"/>
          <p:cNvSpPr>
            <a:spLocks noChangeArrowheads="1"/>
          </p:cNvSpPr>
          <p:nvPr/>
        </p:nvSpPr>
        <p:spPr bwMode="auto">
          <a:xfrm>
            <a:off x="5561490" y="1365079"/>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7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7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Rectangle 24"/>
          <p:cNvSpPr>
            <a:spLocks noChangeArrowheads="1"/>
          </p:cNvSpPr>
          <p:nvPr/>
        </p:nvSpPr>
        <p:spPr bwMode="auto">
          <a:xfrm>
            <a:off x="6498750" y="2923925"/>
            <a:ext cx="184357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pPr>
            <a:r>
              <a:rPr lang="zh-CN" altLang="en-US" sz="1700" b="1"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700" b="1"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a:p>
            <a:pPr algn="ct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strVal val="#ppt_w*0.7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55"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strVal val="#ppt_w*0.70"/>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animEffect transition="in" filter="fade">
                                      <p:cBhvr>
                                        <p:cTn id="20" dur="500"/>
                                        <p:tgtEl>
                                          <p:spTgt spid="10"/>
                                        </p:tgtEl>
                                      </p:cBhvr>
                                    </p:animEffect>
                                  </p:childTnLst>
                                </p:cTn>
                              </p:par>
                            </p:childTnLst>
                          </p:cTn>
                        </p:par>
                        <p:par>
                          <p:cTn id="21" fill="hold">
                            <p:stCondLst>
                              <p:cond delay="1500"/>
                            </p:stCondLst>
                            <p:childTnLst>
                              <p:par>
                                <p:cTn id="22" presetID="55"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strVal val="#ppt_w*0.70"/>
                                          </p:val>
                                        </p:tav>
                                        <p:tav tm="100000">
                                          <p:val>
                                            <p:strVal val="#ppt_w"/>
                                          </p:val>
                                        </p:tav>
                                      </p:tavLst>
                                    </p:anim>
                                    <p:anim calcmode="lin" valueType="num">
                                      <p:cBhvr>
                                        <p:cTn id="25" dur="500" fill="hold"/>
                                        <p:tgtEl>
                                          <p:spTgt spid="9"/>
                                        </p:tgtEl>
                                        <p:attrNameLst>
                                          <p:attrName>ppt_h</p:attrName>
                                        </p:attrNameLst>
                                      </p:cBhvr>
                                      <p:tavLst>
                                        <p:tav tm="0">
                                          <p:val>
                                            <p:strVal val="#ppt_h"/>
                                          </p:val>
                                        </p:tav>
                                        <p:tav tm="100000">
                                          <p:val>
                                            <p:strVal val="#ppt_h"/>
                                          </p:val>
                                        </p:tav>
                                      </p:tavLst>
                                    </p:anim>
                                    <p:animEffect transition="in" filter="fade">
                                      <p:cBhvr>
                                        <p:cTn id="26" dur="500"/>
                                        <p:tgtEl>
                                          <p:spTgt spid="9"/>
                                        </p:tgtEl>
                                      </p:cBhvr>
                                    </p:animEffect>
                                  </p:childTnLst>
                                </p:cTn>
                              </p:par>
                            </p:childTnLst>
                          </p:cTn>
                        </p:par>
                        <p:par>
                          <p:cTn id="27" fill="hold">
                            <p:stCondLst>
                              <p:cond delay="2000"/>
                            </p:stCondLst>
                            <p:childTnLst>
                              <p:par>
                                <p:cTn id="28" presetID="55"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ppt_w*0.7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animEffect transition="in" filter="fade">
                                      <p:cBhvr>
                                        <p:cTn id="32" dur="500"/>
                                        <p:tgtEl>
                                          <p:spTgt spid="8"/>
                                        </p:tgtEl>
                                      </p:cBhvr>
                                    </p:animEffect>
                                  </p:childTnLst>
                                </p:cTn>
                              </p:par>
                            </p:childTnLst>
                          </p:cTn>
                        </p:par>
                        <p:par>
                          <p:cTn id="33" fill="hold">
                            <p:stCondLst>
                              <p:cond delay="2500"/>
                            </p:stCondLst>
                            <p:childTnLst>
                              <p:par>
                                <p:cTn id="34" presetID="37"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900" decel="100000" fill="hold"/>
                                        <p:tgtEl>
                                          <p:spTgt spid="12"/>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900" decel="100000" fill="hold"/>
                                        <p:tgtEl>
                                          <p:spTgt spid="13"/>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900" decel="100000" fill="hold"/>
                                        <p:tgtEl>
                                          <p:spTgt spid="14"/>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900" decel="100000" fill="hold"/>
                                        <p:tgtEl>
                                          <p:spTgt spid="15"/>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Others_2"/>
          <p:cNvSpPr txBox="1">
            <a:spLocks noChangeArrowheads="1"/>
          </p:cNvSpPr>
          <p:nvPr>
            <p:custDataLst>
              <p:tags r:id="rId1"/>
            </p:custDataLst>
          </p:nvPr>
        </p:nvSpPr>
        <p:spPr bwMode="auto">
          <a:xfrm>
            <a:off x="1128706" y="1026495"/>
            <a:ext cx="851018"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700" dirty="0">
                <a:solidFill>
                  <a:srgbClr val="61713F"/>
                </a:solidFill>
                <a:latin typeface="微软雅黑" panose="020B0503020204020204" pitchFamily="34" charset="-122"/>
                <a:ea typeface="微软雅黑" panose="020B0503020204020204" pitchFamily="34" charset="-122"/>
                <a:sym typeface="Arial" panose="020B0604020202020204" pitchFamily="34" charset="0"/>
              </a:rPr>
              <a:t>目录</a:t>
            </a:r>
            <a:endParaRPr lang="zh-CN" altLang="en-US" sz="2700" dirty="0">
              <a:solidFill>
                <a:srgbClr val="61713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MH_Others_3"/>
          <p:cNvSpPr/>
          <p:nvPr>
            <p:custDataLst>
              <p:tags r:id="rId2"/>
            </p:custDataLst>
          </p:nvPr>
        </p:nvSpPr>
        <p:spPr>
          <a:xfrm>
            <a:off x="2110352" y="1037597"/>
            <a:ext cx="2068836" cy="461665"/>
          </a:xfrm>
          <a:prstGeom prst="rect">
            <a:avLst/>
          </a:prstGeom>
        </p:spPr>
        <p:txBody>
          <a:bodyPr wrap="none" lIns="0" tIns="0" rIns="0" bIns="0" anchor="ctr" anchorCtr="0">
            <a:spAutoFit/>
          </a:bodyPr>
          <a:lstStyle/>
          <a:p>
            <a:r>
              <a:rPr lang="en-US" altLang="zh-CN" sz="3000" dirty="0">
                <a:solidFill>
                  <a:srgbClr val="DE7F6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CONTENTS</a:t>
            </a:r>
            <a:endParaRPr lang="zh-CN" altLang="en-US" sz="2400"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MH_Number_1"/>
          <p:cNvSpPr/>
          <p:nvPr>
            <p:custDataLst>
              <p:tags r:id="rId3"/>
            </p:custDataLst>
          </p:nvPr>
        </p:nvSpPr>
        <p:spPr>
          <a:xfrm rot="413314">
            <a:off x="5346355" y="1753471"/>
            <a:ext cx="364415" cy="394424"/>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rgbClr val="61713F"/>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Number_2"/>
          <p:cNvSpPr/>
          <p:nvPr>
            <p:custDataLst>
              <p:tags r:id="rId4"/>
            </p:custDataLst>
          </p:nvPr>
        </p:nvSpPr>
        <p:spPr>
          <a:xfrm rot="413314">
            <a:off x="5191604" y="2458360"/>
            <a:ext cx="364416" cy="394424"/>
          </a:xfrm>
          <a:custGeom>
            <a:avLst/>
            <a:gdLst>
              <a:gd name="connsiteX0" fmla="*/ 45161 w 370245"/>
              <a:gd name="connsiteY0" fmla="*/ 39273 h 400731"/>
              <a:gd name="connsiteX1" fmla="*/ 370245 w 370245"/>
              <a:gd name="connsiteY1" fmla="*/ 0 h 400731"/>
              <a:gd name="connsiteX2" fmla="*/ 325083 w 370245"/>
              <a:gd name="connsiteY2" fmla="*/ 361458 h 400731"/>
              <a:gd name="connsiteX3" fmla="*/ 0 w 370245"/>
              <a:gd name="connsiteY3" fmla="*/ 400731 h 400731"/>
            </a:gdLst>
            <a:ahLst/>
            <a:cxnLst>
              <a:cxn ang="0">
                <a:pos x="connsiteX0" y="connsiteY0"/>
              </a:cxn>
              <a:cxn ang="0">
                <a:pos x="connsiteX1" y="connsiteY1"/>
              </a:cxn>
              <a:cxn ang="0">
                <a:pos x="connsiteX2" y="connsiteY2"/>
              </a:cxn>
              <a:cxn ang="0">
                <a:pos x="connsiteX3" y="connsiteY3"/>
              </a:cxn>
            </a:cxnLst>
            <a:rect l="l" t="t" r="r" b="b"/>
            <a:pathLst>
              <a:path w="370245" h="400731">
                <a:moveTo>
                  <a:pt x="45161" y="39273"/>
                </a:moveTo>
                <a:lnTo>
                  <a:pt x="370245" y="0"/>
                </a:lnTo>
                <a:lnTo>
                  <a:pt x="325083" y="361458"/>
                </a:lnTo>
                <a:lnTo>
                  <a:pt x="0" y="400731"/>
                </a:lnTo>
                <a:close/>
              </a:path>
            </a:pathLst>
          </a:custGeom>
          <a:solidFill>
            <a:srgbClr val="DE7F6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Number_3"/>
          <p:cNvSpPr/>
          <p:nvPr>
            <p:custDataLst>
              <p:tags r:id="rId5"/>
            </p:custDataLst>
          </p:nvPr>
        </p:nvSpPr>
        <p:spPr>
          <a:xfrm rot="413314">
            <a:off x="5036854" y="3163249"/>
            <a:ext cx="364415" cy="394424"/>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rgbClr val="BC6978"/>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200"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MH_Number_4"/>
          <p:cNvSpPr/>
          <p:nvPr>
            <p:custDataLst>
              <p:tags r:id="rId6"/>
            </p:custDataLst>
          </p:nvPr>
        </p:nvSpPr>
        <p:spPr>
          <a:xfrm rot="413314">
            <a:off x="4882018" y="3868138"/>
            <a:ext cx="364583" cy="393041"/>
          </a:xfrm>
          <a:custGeom>
            <a:avLst/>
            <a:gdLst>
              <a:gd name="connsiteX0" fmla="*/ 45331 w 370414"/>
              <a:gd name="connsiteY0" fmla="*/ 39273 h 399327"/>
              <a:gd name="connsiteX1" fmla="*/ 370414 w 370414"/>
              <a:gd name="connsiteY1" fmla="*/ 0 h 399327"/>
              <a:gd name="connsiteX2" fmla="*/ 325084 w 370414"/>
              <a:gd name="connsiteY2" fmla="*/ 360054 h 399327"/>
              <a:gd name="connsiteX3" fmla="*/ 0 w 370414"/>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370414" h="399327">
                <a:moveTo>
                  <a:pt x="45331" y="39273"/>
                </a:moveTo>
                <a:lnTo>
                  <a:pt x="370414" y="0"/>
                </a:lnTo>
                <a:lnTo>
                  <a:pt x="325084" y="360054"/>
                </a:lnTo>
                <a:lnTo>
                  <a:pt x="0" y="399327"/>
                </a:lnTo>
                <a:close/>
              </a:path>
            </a:pathLst>
          </a:custGeom>
          <a:solidFill>
            <a:srgbClr val="B39A93"/>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200"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200"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Text_1"/>
          <p:cNvSpPr/>
          <p:nvPr>
            <p:custDataLst>
              <p:tags r:id="rId7"/>
            </p:custDataLst>
          </p:nvPr>
        </p:nvSpPr>
        <p:spPr>
          <a:xfrm>
            <a:off x="5852435" y="1681378"/>
            <a:ext cx="2029553" cy="538609"/>
          </a:xfrm>
          <a:prstGeom prst="rect">
            <a:avLst/>
          </a:prstGeom>
        </p:spPr>
        <p:txBody>
          <a:bodyPr wrap="square" lIns="0" tIns="0" rIns="0" bIns="0" anchor="ctr">
            <a:spAutoFit/>
          </a:bodyPr>
          <a:lstStyle/>
          <a:p>
            <a:r>
              <a:rPr lang="zh-CN" altLang="en-US" sz="2400" dirty="0">
                <a:solidFill>
                  <a:srgbClr val="61713F"/>
                </a:solidFill>
                <a:latin typeface="微软雅黑" panose="020B0503020204020204" pitchFamily="34" charset="-122"/>
                <a:ea typeface="微软雅黑" panose="020B0503020204020204" pitchFamily="34" charset="-122"/>
                <a:sym typeface="Arial" panose="020B0604020202020204" pitchFamily="34" charset="0"/>
              </a:rPr>
              <a:t>个人基本信息</a:t>
            </a:r>
            <a:r>
              <a:rPr lang="en-US" altLang="zh-CN" sz="1100" dirty="0">
                <a:solidFill>
                  <a:srgbClr val="61713F"/>
                </a:solidFill>
                <a:latin typeface="微软雅黑" panose="020B0503020204020204" pitchFamily="34" charset="-122"/>
                <a:ea typeface="微软雅黑" panose="020B0503020204020204" pitchFamily="34" charset="-122"/>
                <a:sym typeface="Arial" panose="020B0604020202020204" pitchFamily="34" charset="0"/>
              </a:rPr>
              <a:t>Basic personal information</a:t>
            </a:r>
            <a:endParaRPr lang="zh-CN" altLang="en-US" sz="1100" dirty="0">
              <a:solidFill>
                <a:srgbClr val="61713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MH_Text_2"/>
          <p:cNvSpPr/>
          <p:nvPr>
            <p:custDataLst>
              <p:tags r:id="rId8"/>
            </p:custDataLst>
          </p:nvPr>
        </p:nvSpPr>
        <p:spPr>
          <a:xfrm>
            <a:off x="3034306" y="2355681"/>
            <a:ext cx="2029553" cy="538609"/>
          </a:xfrm>
          <a:prstGeom prst="rect">
            <a:avLst/>
          </a:prstGeom>
        </p:spPr>
        <p:txBody>
          <a:bodyPr wrap="square" lIns="0" tIns="0" rIns="0" bIns="0" anchor="ctr">
            <a:spAutoFit/>
          </a:bodyPr>
          <a:lstStyle/>
          <a:p>
            <a:pPr lvl="0" algn="r"/>
            <a:r>
              <a:rPr lang="zh-CN" altLang="en-US" sz="2400"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工作岗位认知</a:t>
            </a:r>
            <a:endParaRPr lang="en-US" altLang="zh-CN" sz="2400"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a:p>
            <a:pPr lvl="0" algn="r"/>
            <a:r>
              <a:rPr lang="en-US" altLang="zh-CN" sz="1100"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Job recognition</a:t>
            </a:r>
            <a:endParaRPr lang="zh-CN" altLang="en-US" sz="1100"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MH_Text_3"/>
          <p:cNvSpPr/>
          <p:nvPr>
            <p:custDataLst>
              <p:tags r:id="rId9"/>
            </p:custDataLst>
          </p:nvPr>
        </p:nvSpPr>
        <p:spPr>
          <a:xfrm>
            <a:off x="5528111" y="3138970"/>
            <a:ext cx="2029553" cy="538609"/>
          </a:xfrm>
          <a:prstGeom prst="rect">
            <a:avLst/>
          </a:prstGeom>
        </p:spPr>
        <p:txBody>
          <a:bodyPr wrap="square" lIns="0" tIns="0" rIns="0" bIns="0" anchor="ctr">
            <a:spAutoFit/>
          </a:bodyPr>
          <a:lstStyle/>
          <a:p>
            <a:pPr lvl="0"/>
            <a:r>
              <a:rPr lang="zh-CN" altLang="en-US" sz="2400"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胜任能力分析</a:t>
            </a:r>
            <a:r>
              <a:rPr lang="en-US" altLang="zh-CN" sz="1100"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Competency Analysis</a:t>
            </a:r>
            <a:endParaRPr lang="zh-CN" altLang="en-US" sz="1100"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MH_Text_4"/>
          <p:cNvSpPr/>
          <p:nvPr>
            <p:custDataLst>
              <p:tags r:id="rId10"/>
            </p:custDataLst>
          </p:nvPr>
        </p:nvSpPr>
        <p:spPr>
          <a:xfrm>
            <a:off x="2720084" y="3746862"/>
            <a:ext cx="2029553" cy="538609"/>
          </a:xfrm>
          <a:prstGeom prst="rect">
            <a:avLst/>
          </a:prstGeom>
        </p:spPr>
        <p:txBody>
          <a:bodyPr wrap="square" lIns="0" tIns="0" rIns="0" bIns="0" anchor="ctr">
            <a:spAutoFit/>
          </a:bodyPr>
          <a:lstStyle/>
          <a:p>
            <a:pPr lvl="0" algn="r"/>
            <a:r>
              <a:rPr lang="zh-CN" altLang="en-US" sz="2400"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职业目标规划</a:t>
            </a:r>
            <a:r>
              <a:rPr lang="en-US" altLang="zh-CN" sz="1100"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Career goal planning</a:t>
            </a:r>
            <a:endParaRPr lang="zh-CN" altLang="en-US" sz="1100"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by="(-#ppt_w*2)" calcmode="lin" valueType="num">
                                      <p:cBhvr rctx="PPT">
                                        <p:cTn id="7" dur="500" autoRev="1" fill="hold">
                                          <p:stCondLst>
                                            <p:cond delay="0"/>
                                          </p:stCondLst>
                                        </p:cTn>
                                        <p:tgtEl>
                                          <p:spTgt spid="10"/>
                                        </p:tgtEl>
                                        <p:attrNameLst>
                                          <p:attrName>ppt_w</p:attrName>
                                        </p:attrNameLst>
                                      </p:cBhvr>
                                    </p:anim>
                                    <p:anim by="(#ppt_w*0.50)" calcmode="lin" valueType="num">
                                      <p:cBhvr>
                                        <p:cTn id="8" dur="500" decel="50000" autoRev="1" fill="hold">
                                          <p:stCondLst>
                                            <p:cond delay="0"/>
                                          </p:stCondLst>
                                        </p:cTn>
                                        <p:tgtEl>
                                          <p:spTgt spid="10"/>
                                        </p:tgtEl>
                                        <p:attrNameLst>
                                          <p:attrName>ppt_x</p:attrName>
                                        </p:attrNameLst>
                                      </p:cBhvr>
                                    </p:anim>
                                    <p:anim from="(-#ppt_h/2)" to="(#ppt_y)" calcmode="lin" valueType="num">
                                      <p:cBhvr>
                                        <p:cTn id="9" dur="1000" fill="hold">
                                          <p:stCondLst>
                                            <p:cond delay="0"/>
                                          </p:stCondLst>
                                        </p:cTn>
                                        <p:tgtEl>
                                          <p:spTgt spid="10"/>
                                        </p:tgtEl>
                                        <p:attrNameLst>
                                          <p:attrName>ppt_y</p:attrName>
                                        </p:attrNameLst>
                                      </p:cBhvr>
                                    </p:anim>
                                    <p:animRot by="21600000">
                                      <p:cBhvr>
                                        <p:cTn id="10" dur="1000" fill="hold">
                                          <p:stCondLst>
                                            <p:cond delay="0"/>
                                          </p:stCondLst>
                                        </p:cTn>
                                        <p:tgtEl>
                                          <p:spTgt spid="1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by="(-#ppt_w*2)" calcmode="lin" valueType="num">
                                      <p:cBhvr rctx="PPT">
                                        <p:cTn id="13" dur="500" autoRev="1" fill="hold">
                                          <p:stCondLst>
                                            <p:cond delay="0"/>
                                          </p:stCondLst>
                                        </p:cTn>
                                        <p:tgtEl>
                                          <p:spTgt spid="11"/>
                                        </p:tgtEl>
                                        <p:attrNameLst>
                                          <p:attrName>ppt_w</p:attrName>
                                        </p:attrNameLst>
                                      </p:cBhvr>
                                    </p:anim>
                                    <p:anim by="(#ppt_w*0.50)" calcmode="lin" valueType="num">
                                      <p:cBhvr>
                                        <p:cTn id="14" dur="500" decel="50000" autoRev="1" fill="hold">
                                          <p:stCondLst>
                                            <p:cond delay="0"/>
                                          </p:stCondLst>
                                        </p:cTn>
                                        <p:tgtEl>
                                          <p:spTgt spid="11"/>
                                        </p:tgtEl>
                                        <p:attrNameLst>
                                          <p:attrName>ppt_x</p:attrName>
                                        </p:attrNameLst>
                                      </p:cBhvr>
                                    </p:anim>
                                    <p:anim from="(-#ppt_h/2)" to="(#ppt_y)" calcmode="lin" valueType="num">
                                      <p:cBhvr>
                                        <p:cTn id="15" dur="1000" fill="hold">
                                          <p:stCondLst>
                                            <p:cond delay="0"/>
                                          </p:stCondLst>
                                        </p:cTn>
                                        <p:tgtEl>
                                          <p:spTgt spid="11"/>
                                        </p:tgtEl>
                                        <p:attrNameLst>
                                          <p:attrName>ppt_y</p:attrName>
                                        </p:attrNameLst>
                                      </p:cBhvr>
                                    </p:anim>
                                    <p:animRot by="21600000">
                                      <p:cBhvr>
                                        <p:cTn id="16" dur="1000" fill="hold">
                                          <p:stCondLst>
                                            <p:cond delay="0"/>
                                          </p:stCondLst>
                                        </p:cTn>
                                        <p:tgtEl>
                                          <p:spTgt spid="11"/>
                                        </p:tgtEl>
                                        <p:attrNameLst>
                                          <p:attrName>r</p:attrName>
                                        </p:attrNameLst>
                                      </p:cBhvr>
                                    </p:animRo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bldLvl="0" animBg="1"/>
      <p:bldP spid="13" grpId="0" bldLvl="0" animBg="1"/>
      <p:bldP spid="14" grpId="0" bldLvl="0" animBg="1"/>
      <p:bldP spid="15" grpId="0" bldLvl="0" animBg="1"/>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椭圆 93"/>
          <p:cNvSpPr/>
          <p:nvPr/>
        </p:nvSpPr>
        <p:spPr>
          <a:xfrm>
            <a:off x="4320423" y="1335754"/>
            <a:ext cx="504056" cy="504212"/>
          </a:xfrm>
          <a:prstGeom prst="ellipse">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r>
              <a:rPr lang="en-US" altLang="zh-CN" sz="1100" dirty="0">
                <a:ea typeface="微软雅黑" panose="020B0503020204020204" pitchFamily="34" charset="-122"/>
              </a:rPr>
              <a:t>01</a:t>
            </a:r>
            <a:endParaRPr lang="zh-CN" altLang="en-US" sz="1100" dirty="0">
              <a:ea typeface="微软雅黑" panose="020B0503020204020204" pitchFamily="34" charset="-122"/>
            </a:endParaRPr>
          </a:p>
        </p:txBody>
      </p:sp>
      <p:sp>
        <p:nvSpPr>
          <p:cNvPr id="96" name="椭圆 95"/>
          <p:cNvSpPr/>
          <p:nvPr/>
        </p:nvSpPr>
        <p:spPr>
          <a:xfrm>
            <a:off x="4320423" y="2190783"/>
            <a:ext cx="504056" cy="504212"/>
          </a:xfrm>
          <a:prstGeom prst="ellipse">
            <a:avLst/>
          </a:prstGeom>
          <a:solidFill>
            <a:srgbClr val="B39A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r>
              <a:rPr lang="en-US" altLang="zh-CN" sz="1100" dirty="0">
                <a:ea typeface="微软雅黑" panose="020B0503020204020204" pitchFamily="34" charset="-122"/>
              </a:rPr>
              <a:t>02</a:t>
            </a:r>
            <a:endParaRPr lang="zh-CN" altLang="en-US" sz="1100" dirty="0">
              <a:ea typeface="微软雅黑" panose="020B0503020204020204" pitchFamily="34" charset="-122"/>
            </a:endParaRPr>
          </a:p>
        </p:txBody>
      </p:sp>
      <p:sp>
        <p:nvSpPr>
          <p:cNvPr id="98" name="椭圆 97"/>
          <p:cNvSpPr/>
          <p:nvPr/>
        </p:nvSpPr>
        <p:spPr>
          <a:xfrm>
            <a:off x="4320423" y="3039184"/>
            <a:ext cx="504056" cy="504212"/>
          </a:xfrm>
          <a:prstGeom prst="ellipse">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r>
              <a:rPr lang="en-US" altLang="zh-CN" sz="1100" dirty="0">
                <a:ea typeface="微软雅黑" panose="020B0503020204020204" pitchFamily="34" charset="-122"/>
              </a:rPr>
              <a:t>03</a:t>
            </a:r>
            <a:endParaRPr lang="zh-CN" altLang="en-US" sz="1100" dirty="0">
              <a:ea typeface="微软雅黑" panose="020B0503020204020204" pitchFamily="34" charset="-122"/>
            </a:endParaRPr>
          </a:p>
        </p:txBody>
      </p:sp>
      <p:sp>
        <p:nvSpPr>
          <p:cNvPr id="100" name="椭圆 99"/>
          <p:cNvSpPr/>
          <p:nvPr/>
        </p:nvSpPr>
        <p:spPr>
          <a:xfrm>
            <a:off x="4320423" y="3894213"/>
            <a:ext cx="504056" cy="504212"/>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r>
              <a:rPr lang="en-US" altLang="zh-CN" sz="1100" dirty="0">
                <a:ea typeface="微软雅黑" panose="020B0503020204020204" pitchFamily="34" charset="-122"/>
              </a:rPr>
              <a:t>04</a:t>
            </a:r>
            <a:endParaRPr lang="zh-CN" altLang="en-US" sz="1100" dirty="0">
              <a:ea typeface="微软雅黑" panose="020B0503020204020204" pitchFamily="34" charset="-122"/>
            </a:endParaRPr>
          </a:p>
        </p:txBody>
      </p:sp>
      <p:grpSp>
        <p:nvGrpSpPr>
          <p:cNvPr id="101" name="组合 100"/>
          <p:cNvGrpSpPr/>
          <p:nvPr/>
        </p:nvGrpSpPr>
        <p:grpSpPr>
          <a:xfrm>
            <a:off x="1242536" y="1783080"/>
            <a:ext cx="2453640" cy="2456974"/>
            <a:chOff x="1903413" y="1601788"/>
            <a:chExt cx="1949450" cy="1951038"/>
          </a:xfrm>
        </p:grpSpPr>
        <p:sp>
          <p:nvSpPr>
            <p:cNvPr id="102" name="Oval 6"/>
            <p:cNvSpPr>
              <a:spLocks noChangeArrowheads="1"/>
            </p:cNvSpPr>
            <p:nvPr/>
          </p:nvSpPr>
          <p:spPr bwMode="auto">
            <a:xfrm>
              <a:off x="1911350" y="1611313"/>
              <a:ext cx="1931987" cy="1931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03" name="Oval 7"/>
            <p:cNvSpPr>
              <a:spLocks noChangeArrowheads="1"/>
            </p:cNvSpPr>
            <p:nvPr/>
          </p:nvSpPr>
          <p:spPr bwMode="auto">
            <a:xfrm>
              <a:off x="2730500" y="2430463"/>
              <a:ext cx="295275" cy="295275"/>
            </a:xfrm>
            <a:prstGeom prst="ellipse">
              <a:avLst/>
            </a:prstGeom>
            <a:solidFill>
              <a:srgbClr val="DE7F61"/>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04" name="Freeform 8"/>
            <p:cNvSpPr>
              <a:spLocks noEditPoints="1"/>
            </p:cNvSpPr>
            <p:nvPr/>
          </p:nvSpPr>
          <p:spPr bwMode="auto">
            <a:xfrm>
              <a:off x="1903413" y="1601788"/>
              <a:ext cx="1949450" cy="1951038"/>
            </a:xfrm>
            <a:custGeom>
              <a:avLst/>
              <a:gdLst>
                <a:gd name="T0" fmla="*/ 660 w 1320"/>
                <a:gd name="T1" fmla="*/ 0 h 1320"/>
                <a:gd name="T2" fmla="*/ 0 w 1320"/>
                <a:gd name="T3" fmla="*/ 660 h 1320"/>
                <a:gd name="T4" fmla="*/ 660 w 1320"/>
                <a:gd name="T5" fmla="*/ 1320 h 1320"/>
                <a:gd name="T6" fmla="*/ 1320 w 1320"/>
                <a:gd name="T7" fmla="*/ 660 h 1320"/>
                <a:gd name="T8" fmla="*/ 660 w 1320"/>
                <a:gd name="T9" fmla="*/ 0 h 1320"/>
                <a:gd name="T10" fmla="*/ 660 w 1320"/>
                <a:gd name="T11" fmla="*/ 1224 h 1320"/>
                <a:gd name="T12" fmla="*/ 96 w 1320"/>
                <a:gd name="T13" fmla="*/ 660 h 1320"/>
                <a:gd name="T14" fmla="*/ 660 w 1320"/>
                <a:gd name="T15" fmla="*/ 96 h 1320"/>
                <a:gd name="T16" fmla="*/ 1224 w 1320"/>
                <a:gd name="T17" fmla="*/ 660 h 1320"/>
                <a:gd name="T18" fmla="*/ 660 w 1320"/>
                <a:gd name="T19" fmla="*/ 12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 h="1320">
                  <a:moveTo>
                    <a:pt x="660" y="0"/>
                  </a:moveTo>
                  <a:cubicBezTo>
                    <a:pt x="295" y="0"/>
                    <a:pt x="0" y="296"/>
                    <a:pt x="0" y="660"/>
                  </a:cubicBezTo>
                  <a:cubicBezTo>
                    <a:pt x="0" y="1025"/>
                    <a:pt x="295" y="1320"/>
                    <a:pt x="660" y="1320"/>
                  </a:cubicBezTo>
                  <a:cubicBezTo>
                    <a:pt x="1025" y="1320"/>
                    <a:pt x="1320" y="1025"/>
                    <a:pt x="1320" y="660"/>
                  </a:cubicBezTo>
                  <a:cubicBezTo>
                    <a:pt x="1320" y="296"/>
                    <a:pt x="1025" y="0"/>
                    <a:pt x="660" y="0"/>
                  </a:cubicBezTo>
                  <a:close/>
                  <a:moveTo>
                    <a:pt x="660" y="1224"/>
                  </a:moveTo>
                  <a:cubicBezTo>
                    <a:pt x="349" y="1224"/>
                    <a:pt x="96" y="972"/>
                    <a:pt x="96" y="660"/>
                  </a:cubicBezTo>
                  <a:cubicBezTo>
                    <a:pt x="96" y="349"/>
                    <a:pt x="349" y="96"/>
                    <a:pt x="660" y="96"/>
                  </a:cubicBezTo>
                  <a:cubicBezTo>
                    <a:pt x="971" y="96"/>
                    <a:pt x="1224" y="349"/>
                    <a:pt x="1224" y="660"/>
                  </a:cubicBezTo>
                  <a:cubicBezTo>
                    <a:pt x="1224" y="972"/>
                    <a:pt x="971" y="1224"/>
                    <a:pt x="660" y="1224"/>
                  </a:cubicBezTo>
                  <a:close/>
                </a:path>
              </a:pathLst>
            </a:custGeom>
            <a:solidFill>
              <a:srgbClr val="7A8B52"/>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05" name="Freeform 9"/>
            <p:cNvSpPr>
              <a:spLocks noEditPoints="1"/>
            </p:cNvSpPr>
            <p:nvPr/>
          </p:nvSpPr>
          <p:spPr bwMode="auto">
            <a:xfrm>
              <a:off x="2181225" y="1882776"/>
              <a:ext cx="1392237" cy="1390650"/>
            </a:xfrm>
            <a:custGeom>
              <a:avLst/>
              <a:gdLst>
                <a:gd name="T0" fmla="*/ 471 w 942"/>
                <a:gd name="T1" fmla="*/ 0 h 941"/>
                <a:gd name="T2" fmla="*/ 0 w 942"/>
                <a:gd name="T3" fmla="*/ 470 h 941"/>
                <a:gd name="T4" fmla="*/ 471 w 942"/>
                <a:gd name="T5" fmla="*/ 941 h 941"/>
                <a:gd name="T6" fmla="*/ 942 w 942"/>
                <a:gd name="T7" fmla="*/ 470 h 941"/>
                <a:gd name="T8" fmla="*/ 471 w 942"/>
                <a:gd name="T9" fmla="*/ 0 h 941"/>
                <a:gd name="T10" fmla="*/ 471 w 942"/>
                <a:gd name="T11" fmla="*/ 854 h 941"/>
                <a:gd name="T12" fmla="*/ 87 w 942"/>
                <a:gd name="T13" fmla="*/ 470 h 941"/>
                <a:gd name="T14" fmla="*/ 471 w 942"/>
                <a:gd name="T15" fmla="*/ 86 h 941"/>
                <a:gd name="T16" fmla="*/ 855 w 942"/>
                <a:gd name="T17" fmla="*/ 470 h 941"/>
                <a:gd name="T18" fmla="*/ 471 w 942"/>
                <a:gd name="T19" fmla="*/ 85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2" h="941">
                  <a:moveTo>
                    <a:pt x="471" y="0"/>
                  </a:moveTo>
                  <a:cubicBezTo>
                    <a:pt x="211" y="0"/>
                    <a:pt x="0" y="210"/>
                    <a:pt x="0" y="470"/>
                  </a:cubicBezTo>
                  <a:cubicBezTo>
                    <a:pt x="0" y="730"/>
                    <a:pt x="211" y="941"/>
                    <a:pt x="471" y="941"/>
                  </a:cubicBezTo>
                  <a:cubicBezTo>
                    <a:pt x="731" y="941"/>
                    <a:pt x="942" y="730"/>
                    <a:pt x="942" y="470"/>
                  </a:cubicBezTo>
                  <a:cubicBezTo>
                    <a:pt x="942" y="210"/>
                    <a:pt x="731" y="0"/>
                    <a:pt x="471" y="0"/>
                  </a:cubicBezTo>
                  <a:close/>
                  <a:moveTo>
                    <a:pt x="471" y="854"/>
                  </a:moveTo>
                  <a:cubicBezTo>
                    <a:pt x="259" y="854"/>
                    <a:pt x="87" y="682"/>
                    <a:pt x="87" y="470"/>
                  </a:cubicBezTo>
                  <a:cubicBezTo>
                    <a:pt x="87" y="258"/>
                    <a:pt x="259" y="86"/>
                    <a:pt x="471" y="86"/>
                  </a:cubicBezTo>
                  <a:cubicBezTo>
                    <a:pt x="683" y="86"/>
                    <a:pt x="855" y="258"/>
                    <a:pt x="855" y="470"/>
                  </a:cubicBezTo>
                  <a:cubicBezTo>
                    <a:pt x="855" y="682"/>
                    <a:pt x="683" y="854"/>
                    <a:pt x="471" y="854"/>
                  </a:cubicBezTo>
                  <a:close/>
                </a:path>
              </a:pathLst>
            </a:custGeom>
            <a:solidFill>
              <a:srgbClr val="BC6978"/>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06" name="Freeform 10"/>
            <p:cNvSpPr>
              <a:spLocks noEditPoints="1"/>
            </p:cNvSpPr>
            <p:nvPr/>
          </p:nvSpPr>
          <p:spPr bwMode="auto">
            <a:xfrm>
              <a:off x="2468563" y="2168526"/>
              <a:ext cx="819150" cy="819150"/>
            </a:xfrm>
            <a:custGeom>
              <a:avLst/>
              <a:gdLst>
                <a:gd name="T0" fmla="*/ 277 w 554"/>
                <a:gd name="T1" fmla="*/ 0 h 555"/>
                <a:gd name="T2" fmla="*/ 0 w 554"/>
                <a:gd name="T3" fmla="*/ 277 h 555"/>
                <a:gd name="T4" fmla="*/ 277 w 554"/>
                <a:gd name="T5" fmla="*/ 555 h 555"/>
                <a:gd name="T6" fmla="*/ 554 w 554"/>
                <a:gd name="T7" fmla="*/ 277 h 555"/>
                <a:gd name="T8" fmla="*/ 277 w 554"/>
                <a:gd name="T9" fmla="*/ 0 h 555"/>
                <a:gd name="T10" fmla="*/ 277 w 554"/>
                <a:gd name="T11" fmla="*/ 464 h 555"/>
                <a:gd name="T12" fmla="*/ 90 w 554"/>
                <a:gd name="T13" fmla="*/ 277 h 555"/>
                <a:gd name="T14" fmla="*/ 277 w 554"/>
                <a:gd name="T15" fmla="*/ 91 h 555"/>
                <a:gd name="T16" fmla="*/ 464 w 554"/>
                <a:gd name="T17" fmla="*/ 277 h 555"/>
                <a:gd name="T18" fmla="*/ 277 w 554"/>
                <a:gd name="T19" fmla="*/ 46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5">
                  <a:moveTo>
                    <a:pt x="277" y="0"/>
                  </a:moveTo>
                  <a:cubicBezTo>
                    <a:pt x="124" y="0"/>
                    <a:pt x="0" y="124"/>
                    <a:pt x="0" y="277"/>
                  </a:cubicBezTo>
                  <a:cubicBezTo>
                    <a:pt x="0" y="430"/>
                    <a:pt x="124" y="555"/>
                    <a:pt x="277" y="555"/>
                  </a:cubicBezTo>
                  <a:cubicBezTo>
                    <a:pt x="430" y="555"/>
                    <a:pt x="554" y="430"/>
                    <a:pt x="554" y="277"/>
                  </a:cubicBezTo>
                  <a:cubicBezTo>
                    <a:pt x="554" y="124"/>
                    <a:pt x="430" y="0"/>
                    <a:pt x="277" y="0"/>
                  </a:cubicBezTo>
                  <a:close/>
                  <a:moveTo>
                    <a:pt x="277" y="464"/>
                  </a:moveTo>
                  <a:cubicBezTo>
                    <a:pt x="174" y="464"/>
                    <a:pt x="90" y="380"/>
                    <a:pt x="90" y="277"/>
                  </a:cubicBezTo>
                  <a:cubicBezTo>
                    <a:pt x="90" y="174"/>
                    <a:pt x="174" y="91"/>
                    <a:pt x="277" y="91"/>
                  </a:cubicBezTo>
                  <a:cubicBezTo>
                    <a:pt x="380" y="91"/>
                    <a:pt x="464" y="174"/>
                    <a:pt x="464" y="277"/>
                  </a:cubicBezTo>
                  <a:cubicBezTo>
                    <a:pt x="464" y="380"/>
                    <a:pt x="380" y="464"/>
                    <a:pt x="277" y="464"/>
                  </a:cubicBezTo>
                  <a:close/>
                </a:path>
              </a:pathLst>
            </a:custGeom>
            <a:solidFill>
              <a:srgbClr val="B39A93"/>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grpSp>
      <p:grpSp>
        <p:nvGrpSpPr>
          <p:cNvPr id="107" name="组合 106"/>
          <p:cNvGrpSpPr/>
          <p:nvPr/>
        </p:nvGrpSpPr>
        <p:grpSpPr>
          <a:xfrm>
            <a:off x="997268" y="1575435"/>
            <a:ext cx="1727359" cy="1460659"/>
            <a:chOff x="1508126" y="1417638"/>
            <a:chExt cx="1373187" cy="1160463"/>
          </a:xfrm>
        </p:grpSpPr>
        <p:sp>
          <p:nvSpPr>
            <p:cNvPr id="108" name="Freeform 11"/>
            <p:cNvSpPr/>
            <p:nvPr/>
          </p:nvSpPr>
          <p:spPr bwMode="auto">
            <a:xfrm>
              <a:off x="1508126" y="1636713"/>
              <a:ext cx="444500" cy="239713"/>
            </a:xfrm>
            <a:custGeom>
              <a:avLst/>
              <a:gdLst>
                <a:gd name="T0" fmla="*/ 280 w 280"/>
                <a:gd name="T1" fmla="*/ 117 h 151"/>
                <a:gd name="T2" fmla="*/ 146 w 280"/>
                <a:gd name="T3" fmla="*/ 151 h 151"/>
                <a:gd name="T4" fmla="*/ 0 w 280"/>
                <a:gd name="T5" fmla="*/ 33 h 151"/>
                <a:gd name="T6" fmla="*/ 134 w 280"/>
                <a:gd name="T7" fmla="*/ 0 h 151"/>
                <a:gd name="T8" fmla="*/ 280 w 280"/>
                <a:gd name="T9" fmla="*/ 117 h 151"/>
              </a:gdLst>
              <a:ahLst/>
              <a:cxnLst>
                <a:cxn ang="0">
                  <a:pos x="T0" y="T1"/>
                </a:cxn>
                <a:cxn ang="0">
                  <a:pos x="T2" y="T3"/>
                </a:cxn>
                <a:cxn ang="0">
                  <a:pos x="T4" y="T5"/>
                </a:cxn>
                <a:cxn ang="0">
                  <a:pos x="T6" y="T7"/>
                </a:cxn>
                <a:cxn ang="0">
                  <a:pos x="T8" y="T9"/>
                </a:cxn>
              </a:cxnLst>
              <a:rect l="0" t="0" r="r" b="b"/>
              <a:pathLst>
                <a:path w="280" h="151">
                  <a:moveTo>
                    <a:pt x="280" y="117"/>
                  </a:moveTo>
                  <a:lnTo>
                    <a:pt x="146" y="151"/>
                  </a:lnTo>
                  <a:lnTo>
                    <a:pt x="0" y="33"/>
                  </a:lnTo>
                  <a:lnTo>
                    <a:pt x="134" y="0"/>
                  </a:lnTo>
                  <a:lnTo>
                    <a:pt x="280" y="117"/>
                  </a:lnTo>
                  <a:close/>
                </a:path>
              </a:pathLst>
            </a:custGeom>
            <a:solidFill>
              <a:schemeClr val="accent2"/>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09" name="Freeform 12"/>
            <p:cNvSpPr/>
            <p:nvPr/>
          </p:nvSpPr>
          <p:spPr bwMode="auto">
            <a:xfrm>
              <a:off x="1720850" y="1417638"/>
              <a:ext cx="238125" cy="404813"/>
            </a:xfrm>
            <a:custGeom>
              <a:avLst/>
              <a:gdLst>
                <a:gd name="T0" fmla="*/ 146 w 150"/>
                <a:gd name="T1" fmla="*/ 255 h 255"/>
                <a:gd name="T2" fmla="*/ 150 w 150"/>
                <a:gd name="T3" fmla="*/ 117 h 255"/>
                <a:gd name="T4" fmla="*/ 4 w 150"/>
                <a:gd name="T5" fmla="*/ 0 h 255"/>
                <a:gd name="T6" fmla="*/ 0 w 150"/>
                <a:gd name="T7" fmla="*/ 138 h 255"/>
                <a:gd name="T8" fmla="*/ 146 w 150"/>
                <a:gd name="T9" fmla="*/ 255 h 255"/>
              </a:gdLst>
              <a:ahLst/>
              <a:cxnLst>
                <a:cxn ang="0">
                  <a:pos x="T0" y="T1"/>
                </a:cxn>
                <a:cxn ang="0">
                  <a:pos x="T2" y="T3"/>
                </a:cxn>
                <a:cxn ang="0">
                  <a:pos x="T4" y="T5"/>
                </a:cxn>
                <a:cxn ang="0">
                  <a:pos x="T6" y="T7"/>
                </a:cxn>
                <a:cxn ang="0">
                  <a:pos x="T8" y="T9"/>
                </a:cxn>
              </a:cxnLst>
              <a:rect l="0" t="0" r="r" b="b"/>
              <a:pathLst>
                <a:path w="150" h="255">
                  <a:moveTo>
                    <a:pt x="146" y="255"/>
                  </a:moveTo>
                  <a:lnTo>
                    <a:pt x="150" y="117"/>
                  </a:lnTo>
                  <a:lnTo>
                    <a:pt x="4" y="0"/>
                  </a:lnTo>
                  <a:lnTo>
                    <a:pt x="0" y="138"/>
                  </a:lnTo>
                  <a:lnTo>
                    <a:pt x="146" y="255"/>
                  </a:lnTo>
                  <a:close/>
                </a:path>
              </a:pathLst>
            </a:custGeom>
            <a:solidFill>
              <a:schemeClr val="accent2">
                <a:lumMod val="60000"/>
                <a:lumOff val="40000"/>
              </a:schemeClr>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10" name="Freeform 13"/>
            <p:cNvSpPr/>
            <p:nvPr/>
          </p:nvSpPr>
          <p:spPr bwMode="auto">
            <a:xfrm>
              <a:off x="1660525" y="1577976"/>
              <a:ext cx="1174750" cy="965200"/>
            </a:xfrm>
            <a:custGeom>
              <a:avLst/>
              <a:gdLst>
                <a:gd name="T0" fmla="*/ 772 w 795"/>
                <a:gd name="T1" fmla="*/ 654 h 654"/>
                <a:gd name="T2" fmla="*/ 759 w 795"/>
                <a:gd name="T3" fmla="*/ 649 h 654"/>
                <a:gd name="T4" fmla="*/ 10 w 795"/>
                <a:gd name="T5" fmla="*/ 39 h 654"/>
                <a:gd name="T6" fmla="*/ 7 w 795"/>
                <a:gd name="T7" fmla="*/ 10 h 654"/>
                <a:gd name="T8" fmla="*/ 36 w 795"/>
                <a:gd name="T9" fmla="*/ 8 h 654"/>
                <a:gd name="T10" fmla="*/ 785 w 795"/>
                <a:gd name="T11" fmla="*/ 618 h 654"/>
                <a:gd name="T12" fmla="*/ 788 w 795"/>
                <a:gd name="T13" fmla="*/ 646 h 654"/>
                <a:gd name="T14" fmla="*/ 772 w 795"/>
                <a:gd name="T15" fmla="*/ 654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654">
                  <a:moveTo>
                    <a:pt x="772" y="654"/>
                  </a:moveTo>
                  <a:cubicBezTo>
                    <a:pt x="768" y="654"/>
                    <a:pt x="763" y="652"/>
                    <a:pt x="759" y="649"/>
                  </a:cubicBezTo>
                  <a:cubicBezTo>
                    <a:pt x="10" y="39"/>
                    <a:pt x="10" y="39"/>
                    <a:pt x="10" y="39"/>
                  </a:cubicBezTo>
                  <a:cubicBezTo>
                    <a:pt x="1" y="32"/>
                    <a:pt x="0" y="19"/>
                    <a:pt x="7" y="10"/>
                  </a:cubicBezTo>
                  <a:cubicBezTo>
                    <a:pt x="14" y="2"/>
                    <a:pt x="27" y="0"/>
                    <a:pt x="36" y="8"/>
                  </a:cubicBezTo>
                  <a:cubicBezTo>
                    <a:pt x="785" y="618"/>
                    <a:pt x="785" y="618"/>
                    <a:pt x="785" y="618"/>
                  </a:cubicBezTo>
                  <a:cubicBezTo>
                    <a:pt x="794" y="625"/>
                    <a:pt x="795" y="638"/>
                    <a:pt x="788" y="646"/>
                  </a:cubicBezTo>
                  <a:cubicBezTo>
                    <a:pt x="784" y="651"/>
                    <a:pt x="778" y="654"/>
                    <a:pt x="772" y="654"/>
                  </a:cubicBezTo>
                  <a:close/>
                </a:path>
              </a:pathLst>
            </a:custGeom>
            <a:solidFill>
              <a:schemeClr val="bg1">
                <a:lumMod val="50000"/>
              </a:schemeClr>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11" name="Freeform 14"/>
            <p:cNvSpPr/>
            <p:nvPr/>
          </p:nvSpPr>
          <p:spPr bwMode="auto">
            <a:xfrm>
              <a:off x="2600325" y="2459038"/>
              <a:ext cx="280987" cy="119063"/>
            </a:xfrm>
            <a:custGeom>
              <a:avLst/>
              <a:gdLst>
                <a:gd name="T0" fmla="*/ 0 w 177"/>
                <a:gd name="T1" fmla="*/ 12 h 75"/>
                <a:gd name="T2" fmla="*/ 177 w 177"/>
                <a:gd name="T3" fmla="*/ 75 h 75"/>
                <a:gd name="T4" fmla="*/ 85 w 177"/>
                <a:gd name="T5" fmla="*/ 0 h 75"/>
                <a:gd name="T6" fmla="*/ 0 w 177"/>
                <a:gd name="T7" fmla="*/ 12 h 75"/>
              </a:gdLst>
              <a:ahLst/>
              <a:cxnLst>
                <a:cxn ang="0">
                  <a:pos x="T0" y="T1"/>
                </a:cxn>
                <a:cxn ang="0">
                  <a:pos x="T2" y="T3"/>
                </a:cxn>
                <a:cxn ang="0">
                  <a:pos x="T4" y="T5"/>
                </a:cxn>
                <a:cxn ang="0">
                  <a:pos x="T6" y="T7"/>
                </a:cxn>
              </a:cxnLst>
              <a:rect l="0" t="0" r="r" b="b"/>
              <a:pathLst>
                <a:path w="177" h="75">
                  <a:moveTo>
                    <a:pt x="0" y="12"/>
                  </a:moveTo>
                  <a:lnTo>
                    <a:pt x="177" y="75"/>
                  </a:lnTo>
                  <a:lnTo>
                    <a:pt x="85" y="0"/>
                  </a:lnTo>
                  <a:lnTo>
                    <a:pt x="0" y="12"/>
                  </a:lnTo>
                  <a:close/>
                </a:path>
              </a:pathLst>
            </a:custGeom>
            <a:solidFill>
              <a:schemeClr val="bg1">
                <a:lumMod val="65000"/>
              </a:schemeClr>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12" name="Freeform 15"/>
            <p:cNvSpPr/>
            <p:nvPr/>
          </p:nvSpPr>
          <p:spPr bwMode="auto">
            <a:xfrm>
              <a:off x="2725738" y="2324101"/>
              <a:ext cx="155575" cy="254000"/>
            </a:xfrm>
            <a:custGeom>
              <a:avLst/>
              <a:gdLst>
                <a:gd name="T0" fmla="*/ 6 w 98"/>
                <a:gd name="T1" fmla="*/ 85 h 160"/>
                <a:gd name="T2" fmla="*/ 98 w 98"/>
                <a:gd name="T3" fmla="*/ 160 h 160"/>
                <a:gd name="T4" fmla="*/ 0 w 98"/>
                <a:gd name="T5" fmla="*/ 0 h 160"/>
                <a:gd name="T6" fmla="*/ 6 w 98"/>
                <a:gd name="T7" fmla="*/ 85 h 160"/>
              </a:gdLst>
              <a:ahLst/>
              <a:cxnLst>
                <a:cxn ang="0">
                  <a:pos x="T0" y="T1"/>
                </a:cxn>
                <a:cxn ang="0">
                  <a:pos x="T2" y="T3"/>
                </a:cxn>
                <a:cxn ang="0">
                  <a:pos x="T4" y="T5"/>
                </a:cxn>
                <a:cxn ang="0">
                  <a:pos x="T6" y="T7"/>
                </a:cxn>
              </a:cxnLst>
              <a:rect l="0" t="0" r="r" b="b"/>
              <a:pathLst>
                <a:path w="98" h="160">
                  <a:moveTo>
                    <a:pt x="6" y="85"/>
                  </a:moveTo>
                  <a:lnTo>
                    <a:pt x="98" y="160"/>
                  </a:lnTo>
                  <a:lnTo>
                    <a:pt x="0" y="0"/>
                  </a:lnTo>
                  <a:lnTo>
                    <a:pt x="6" y="85"/>
                  </a:lnTo>
                  <a:close/>
                </a:path>
              </a:pathLst>
            </a:custGeom>
            <a:solidFill>
              <a:schemeClr val="bg1">
                <a:lumMod val="85000"/>
              </a:schemeClr>
            </a:solidFill>
            <a:ln>
              <a:noFill/>
            </a:ln>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grpSp>
      <p:sp>
        <p:nvSpPr>
          <p:cNvPr id="113" name="Rectangle 24"/>
          <p:cNvSpPr>
            <a:spLocks noChangeArrowheads="1"/>
          </p:cNvSpPr>
          <p:nvPr/>
        </p:nvSpPr>
        <p:spPr bwMode="auto">
          <a:xfrm>
            <a:off x="4956322" y="1338109"/>
            <a:ext cx="296511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pPr>
            <a:r>
              <a:rPr lang="zh-CN" altLang="en-US" sz="17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altLang="zh-CN" sz="1700" b="1" dirty="0">
              <a:solidFill>
                <a:srgbClr val="7A8B52"/>
              </a:solidFill>
              <a:latin typeface="微软雅黑" panose="020B0503020204020204" pitchFamily="34" charset="-122"/>
              <a:ea typeface="微软雅黑" panose="020B0503020204020204" pitchFamily="34" charset="-122"/>
              <a:sym typeface="Arial" panose="020B0604020202020204" pitchFamily="34" charset="0"/>
            </a:endParaRPr>
          </a:p>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在此录入上述图表的综合描述说明，在此录入上述图表的上述图表的综合描述说明入。在此录入上述</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4" name="Rectangle 24"/>
          <p:cNvSpPr>
            <a:spLocks noChangeArrowheads="1"/>
          </p:cNvSpPr>
          <p:nvPr/>
        </p:nvSpPr>
        <p:spPr bwMode="auto">
          <a:xfrm>
            <a:off x="4956322" y="2163303"/>
            <a:ext cx="296511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pPr>
            <a:r>
              <a:rPr lang="zh-CN" altLang="en-US" sz="17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zh-CN" altLang="en-US" sz="1700" b="1"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在此录入上述图表的综合描述说明，在此录入上述图表的上述图表的综合描述说明入。在此录入上述</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6" name="Rectangle 24"/>
          <p:cNvSpPr>
            <a:spLocks noChangeArrowheads="1"/>
          </p:cNvSpPr>
          <p:nvPr/>
        </p:nvSpPr>
        <p:spPr bwMode="auto">
          <a:xfrm>
            <a:off x="4956322" y="2988497"/>
            <a:ext cx="296511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pPr>
            <a:r>
              <a:rPr lang="zh-CN" altLang="en-US" sz="17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zh-CN" altLang="en-US" sz="1700" b="1"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在此录入上述图表的综合描述说明，在此录入上述图表的上述图表的综合描述说明入。在此录入上述</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Rectangle 24"/>
          <p:cNvSpPr>
            <a:spLocks noChangeArrowheads="1"/>
          </p:cNvSpPr>
          <p:nvPr/>
        </p:nvSpPr>
        <p:spPr bwMode="auto">
          <a:xfrm>
            <a:off x="4956322" y="3813692"/>
            <a:ext cx="2965118" cy="9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pPr>
            <a:r>
              <a:rPr lang="zh-CN" altLang="en-US" sz="1700" b="1"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zh-CN" altLang="en-US" sz="1700" b="1"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a:p>
            <a:pPr defTabSz="837565">
              <a:lnSpc>
                <a:spcPts val="1650"/>
              </a:lnSpc>
              <a:spcBef>
                <a:spcPct val="20000"/>
              </a:spcBef>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在此录入上述图表的综合描述说明，在此录入上述图表的上述图表的综合描述说明入。在此录入上述</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500"/>
                                        <p:tgtEl>
                                          <p:spTgt spid="101"/>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 calcmode="lin" valueType="num">
                                      <p:cBhvr additive="base">
                                        <p:cTn id="11" dur="500" fill="hold"/>
                                        <p:tgtEl>
                                          <p:spTgt spid="107"/>
                                        </p:tgtEl>
                                        <p:attrNameLst>
                                          <p:attrName>ppt_x</p:attrName>
                                        </p:attrNameLst>
                                      </p:cBhvr>
                                      <p:tavLst>
                                        <p:tav tm="0">
                                          <p:val>
                                            <p:strVal val="0-#ppt_w/2"/>
                                          </p:val>
                                        </p:tav>
                                        <p:tav tm="100000">
                                          <p:val>
                                            <p:strVal val="#ppt_x"/>
                                          </p:val>
                                        </p:tav>
                                      </p:tavLst>
                                    </p:anim>
                                    <p:anim calcmode="lin" valueType="num">
                                      <p:cBhvr additive="base">
                                        <p:cTn id="12" dur="500" fill="hold"/>
                                        <p:tgtEl>
                                          <p:spTgt spid="10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8" presetClass="entr" presetSubtype="9" fill="hold" grpId="0" nodeType="after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strips(upLeft)">
                                      <p:cBhvr>
                                        <p:cTn id="16" dur="500"/>
                                        <p:tgtEl>
                                          <p:spTgt spid="113"/>
                                        </p:tgtEl>
                                      </p:cBhvr>
                                    </p:animEffect>
                                  </p:childTnLst>
                                </p:cTn>
                              </p:par>
                              <p:par>
                                <p:cTn id="17" presetID="18" presetClass="entr" presetSubtype="9"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strips(upLeft)">
                                      <p:cBhvr>
                                        <p:cTn id="19" dur="500"/>
                                        <p:tgtEl>
                                          <p:spTgt spid="114"/>
                                        </p:tgtEl>
                                      </p:cBhvr>
                                    </p:animEffect>
                                  </p:childTnLst>
                                </p:cTn>
                              </p:par>
                              <p:par>
                                <p:cTn id="20" presetID="18" presetClass="entr" presetSubtype="9" fill="hold" grpId="0"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strips(upLeft)">
                                      <p:cBhvr>
                                        <p:cTn id="22" dur="500"/>
                                        <p:tgtEl>
                                          <p:spTgt spid="116"/>
                                        </p:tgtEl>
                                      </p:cBhvr>
                                    </p:animEffect>
                                  </p:childTnLst>
                                </p:cTn>
                              </p:par>
                              <p:par>
                                <p:cTn id="23" presetID="18" presetClass="entr" presetSubtype="9"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strips(upLeft)">
                                      <p:cBhvr>
                                        <p:cTn id="25" dur="500"/>
                                        <p:tgtEl>
                                          <p:spTgt spid="117"/>
                                        </p:tgtEl>
                                      </p:cBhvr>
                                    </p:animEffect>
                                  </p:childTnLst>
                                </p:cTn>
                              </p:par>
                              <p:par>
                                <p:cTn id="26" presetID="18" presetClass="entr" presetSubtype="9" fill="hold" grpId="0"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strips(upLeft)">
                                      <p:cBhvr>
                                        <p:cTn id="28" dur="500"/>
                                        <p:tgtEl>
                                          <p:spTgt spid="94"/>
                                        </p:tgtEl>
                                      </p:cBhvr>
                                    </p:animEffect>
                                  </p:childTnLst>
                                </p:cTn>
                              </p:par>
                              <p:par>
                                <p:cTn id="29" presetID="18" presetClass="entr" presetSubtype="9"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strips(upLeft)">
                                      <p:cBhvr>
                                        <p:cTn id="31" dur="500"/>
                                        <p:tgtEl>
                                          <p:spTgt spid="96"/>
                                        </p:tgtEl>
                                      </p:cBhvr>
                                    </p:animEffect>
                                  </p:childTnLst>
                                </p:cTn>
                              </p:par>
                              <p:par>
                                <p:cTn id="32" presetID="18" presetClass="entr" presetSubtype="9"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strips(upLeft)">
                                      <p:cBhvr>
                                        <p:cTn id="34" dur="500"/>
                                        <p:tgtEl>
                                          <p:spTgt spid="98"/>
                                        </p:tgtEl>
                                      </p:cBhvr>
                                    </p:animEffect>
                                  </p:childTnLst>
                                </p:cTn>
                              </p:par>
                              <p:par>
                                <p:cTn id="35" presetID="18" presetClass="entr" presetSubtype="9"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strips(upLeft)">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P spid="96" grpId="0" bldLvl="0" animBg="1"/>
      <p:bldP spid="98" grpId="0" bldLvl="0" animBg="1"/>
      <p:bldP spid="100" grpId="0" bldLvl="0" animBg="1"/>
      <p:bldP spid="113" grpId="0"/>
      <p:bldP spid="114" grpId="0"/>
      <p:bldP spid="116" grpId="0"/>
      <p:bldP spid="1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4320" y="1468917"/>
            <a:ext cx="3188084" cy="2492216"/>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pPr algn="r"/>
            <a:r>
              <a:rPr lang="en-US" altLang="zh-CN"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rPr>
              <a:t>04</a:t>
            </a:r>
            <a:endParaRPr lang="zh-CN" altLang="en-US"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endParaRPr>
          </a:p>
        </p:txBody>
      </p:sp>
      <p:cxnSp>
        <p:nvCxnSpPr>
          <p:cNvPr id="4" name="直接连接符 3"/>
          <p:cNvCxnSpPr/>
          <p:nvPr/>
        </p:nvCxnSpPr>
        <p:spPr>
          <a:xfrm>
            <a:off x="4290397" y="2779824"/>
            <a:ext cx="2034653"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27058" y="2387409"/>
            <a:ext cx="2097992" cy="391478"/>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100" i="0" spc="450" dirty="0">
                <a:solidFill>
                  <a:srgbClr val="61713F"/>
                </a:solidFill>
                <a:latin typeface="微软雅黑" panose="020B0503020204020204" pitchFamily="34" charset="-122"/>
                <a:ea typeface="微软雅黑" panose="020B0503020204020204" pitchFamily="34" charset="-122"/>
              </a:rPr>
              <a:t>职业目标规划</a:t>
            </a:r>
            <a:endParaRPr lang="zh-CN" altLang="en-US" sz="2100" i="0" spc="450" dirty="0">
              <a:solidFill>
                <a:srgbClr val="61713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227058" y="2888043"/>
            <a:ext cx="2097992" cy="469359"/>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300" i="0">
                <a:solidFill>
                  <a:srgbClr val="61713F"/>
                </a:solidFill>
                <a:latin typeface="微软雅黑" panose="020B0503020204020204" pitchFamily="34" charset="-122"/>
                <a:ea typeface="微软雅黑" panose="020B0503020204020204" pitchFamily="34" charset="-122"/>
              </a:rPr>
              <a:t>请输入您的文字内容请输入您的文字内容。</a:t>
            </a:r>
            <a:endParaRPr lang="zh-CN" altLang="en-US" sz="1300" i="0" dirty="0">
              <a:solidFill>
                <a:srgbClr val="61713F"/>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4250" y="1917544"/>
            <a:ext cx="800478" cy="711116"/>
          </a:xfrm>
          <a:prstGeom prst="rect">
            <a:avLst/>
          </a:prstGeom>
        </p:spPr>
      </p:pic>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23613" y="2234347"/>
            <a:ext cx="9180094" cy="953927"/>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BA202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28" name="矩形 27"/>
          <p:cNvSpPr/>
          <p:nvPr/>
        </p:nvSpPr>
        <p:spPr>
          <a:xfrm>
            <a:off x="388158" y="2558661"/>
            <a:ext cx="1690206" cy="1095172"/>
          </a:xfrm>
          <a:prstGeom prst="rect">
            <a:avLst/>
          </a:prstGeom>
        </p:spPr>
        <p:txBody>
          <a:bodyPr wrap="none" lIns="68580" tIns="34290" rIns="68580" bIns="34290">
            <a:spAutoFit/>
          </a:bodyPr>
          <a:lstStyle/>
          <a:p>
            <a:pPr algn="ctr">
              <a:lnSpc>
                <a:spcPts val="1650"/>
              </a:lnSpc>
              <a:defRPr/>
            </a:pPr>
            <a:r>
              <a:rPr lang="en-US" altLang="zh-CN" sz="1700" b="1" kern="100" dirty="0">
                <a:solidFill>
                  <a:srgbClr val="DE7F61"/>
                </a:solidFill>
                <a:latin typeface="微软雅黑" panose="020B0503020204020204" pitchFamily="34" charset="-122"/>
                <a:ea typeface="微软雅黑" panose="020B0503020204020204" pitchFamily="34" charset="-122"/>
                <a:cs typeface="Times New Roman" panose="02020603050405020304" pitchFamily="18" charset="0"/>
              </a:rPr>
              <a:t>2017</a:t>
            </a:r>
            <a:endParaRPr lang="en-US" altLang="zh-CN" sz="1700" b="1" kern="100" dirty="0">
              <a:solidFill>
                <a:srgbClr val="DE7F6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输入名称</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2088402" y="2630644"/>
            <a:ext cx="1690206" cy="1095172"/>
          </a:xfrm>
          <a:prstGeom prst="rect">
            <a:avLst/>
          </a:prstGeom>
        </p:spPr>
        <p:txBody>
          <a:bodyPr wrap="none" lIns="68580" tIns="34290" rIns="68580" bIns="34290">
            <a:spAutoFit/>
          </a:bodyPr>
          <a:lstStyle/>
          <a:p>
            <a:pPr algn="ctr">
              <a:lnSpc>
                <a:spcPts val="1650"/>
              </a:lnSpc>
              <a:defRPr/>
            </a:pPr>
            <a:r>
              <a:rPr lang="en-US" altLang="zh-CN" sz="1700" b="1" kern="100" dirty="0">
                <a:solidFill>
                  <a:srgbClr val="BC6978"/>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en-US" altLang="zh-CN" sz="1700" b="1" kern="100" dirty="0">
              <a:solidFill>
                <a:srgbClr val="BC6978"/>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输入名称</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r>
              <a:rPr lang="zh-CN" altLang="en-US" sz="11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p:cNvSpPr/>
          <p:nvPr/>
        </p:nvSpPr>
        <p:spPr>
          <a:xfrm>
            <a:off x="3795525" y="3013205"/>
            <a:ext cx="1690206" cy="1095172"/>
          </a:xfrm>
          <a:prstGeom prst="rect">
            <a:avLst/>
          </a:prstGeom>
        </p:spPr>
        <p:txBody>
          <a:bodyPr wrap="none" lIns="68580" tIns="34290" rIns="68580" bIns="34290">
            <a:spAutoFit/>
          </a:bodyPr>
          <a:lstStyle/>
          <a:p>
            <a:pPr algn="ctr">
              <a:lnSpc>
                <a:spcPts val="1650"/>
              </a:lnSpc>
              <a:defRPr/>
            </a:pPr>
            <a:r>
              <a:rPr lang="en-US" altLang="zh-CN" sz="1700" b="1" kern="100" dirty="0">
                <a:solidFill>
                  <a:srgbClr val="7A8B52"/>
                </a:solidFill>
                <a:latin typeface="微软雅黑" panose="020B0503020204020204" pitchFamily="34" charset="-122"/>
                <a:ea typeface="微软雅黑" panose="020B0503020204020204" pitchFamily="34" charset="-122"/>
                <a:cs typeface="Times New Roman" panose="02020603050405020304" pitchFamily="18" charset="0"/>
              </a:rPr>
              <a:t>2019</a:t>
            </a:r>
            <a:endParaRPr lang="en-US" altLang="zh-CN" sz="1700" b="1" kern="100" dirty="0">
              <a:solidFill>
                <a:srgbClr val="7A8B5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输入名称</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5393117" y="1766802"/>
            <a:ext cx="1690206" cy="1095172"/>
          </a:xfrm>
          <a:prstGeom prst="rect">
            <a:avLst/>
          </a:prstGeom>
        </p:spPr>
        <p:txBody>
          <a:bodyPr wrap="none" lIns="68580" tIns="34290" rIns="68580" bIns="34290">
            <a:spAutoFit/>
          </a:bodyPr>
          <a:lstStyle/>
          <a:p>
            <a:pPr algn="ctr">
              <a:lnSpc>
                <a:spcPts val="1650"/>
              </a:lnSpc>
              <a:defRPr/>
            </a:pPr>
            <a:r>
              <a:rPr lang="en-US" altLang="zh-CN" sz="1700" b="1" kern="100" dirty="0">
                <a:solidFill>
                  <a:srgbClr val="B39A93"/>
                </a:solidFill>
                <a:latin typeface="微软雅黑" panose="020B0503020204020204" pitchFamily="34" charset="-122"/>
                <a:ea typeface="微软雅黑" panose="020B0503020204020204" pitchFamily="34" charset="-122"/>
                <a:cs typeface="Times New Roman" panose="02020603050405020304" pitchFamily="18" charset="0"/>
              </a:rPr>
              <a:t>2020</a:t>
            </a:r>
            <a:endParaRPr lang="en-US" altLang="zh-CN" sz="1700" b="1" kern="100" dirty="0">
              <a:solidFill>
                <a:srgbClr val="B39A93"/>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输入名称</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7069673" y="1670752"/>
            <a:ext cx="1690206" cy="1095172"/>
          </a:xfrm>
          <a:prstGeom prst="rect">
            <a:avLst/>
          </a:prstGeom>
        </p:spPr>
        <p:txBody>
          <a:bodyPr wrap="none" lIns="68580" tIns="34290" rIns="68580" bIns="34290">
            <a:spAutoFit/>
          </a:bodyPr>
          <a:lstStyle/>
          <a:p>
            <a:pPr algn="ctr">
              <a:lnSpc>
                <a:spcPts val="1650"/>
              </a:lnSpc>
              <a:defRPr/>
            </a:pPr>
            <a:r>
              <a:rPr lang="en-US" altLang="zh-CN" sz="1700" b="1" kern="100" dirty="0">
                <a:solidFill>
                  <a:srgbClr val="DE7F61"/>
                </a:solidFill>
                <a:latin typeface="微软雅黑" panose="020B0503020204020204" pitchFamily="34" charset="-122"/>
                <a:ea typeface="微软雅黑" panose="020B0503020204020204" pitchFamily="34" charset="-122"/>
                <a:cs typeface="Times New Roman" panose="02020603050405020304" pitchFamily="18" charset="0"/>
              </a:rPr>
              <a:t>2021</a:t>
            </a:r>
            <a:endParaRPr lang="en-US" altLang="zh-CN" sz="1700" b="1" kern="100" dirty="0">
              <a:solidFill>
                <a:srgbClr val="DE7F6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输入名称</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650"/>
              </a:lnSpc>
              <a:spcBef>
                <a:spcPts val="375"/>
              </a:spcBef>
              <a:defRPr/>
            </a:pPr>
            <a:r>
              <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1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3" name="组合 32"/>
          <p:cNvGrpSpPr/>
          <p:nvPr/>
        </p:nvGrpSpPr>
        <p:grpSpPr>
          <a:xfrm>
            <a:off x="1017450" y="1985676"/>
            <a:ext cx="497344" cy="497344"/>
            <a:chOff x="8077071" y="845254"/>
            <a:chExt cx="2036801" cy="2036802"/>
          </a:xfrm>
        </p:grpSpPr>
        <p:sp>
          <p:nvSpPr>
            <p:cNvPr id="34" name="椭圆 33"/>
            <p:cNvSpPr/>
            <p:nvPr/>
          </p:nvSpPr>
          <p:spPr>
            <a:xfrm>
              <a:off x="8077071" y="845254"/>
              <a:ext cx="2036801" cy="2036802"/>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35"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pPr>
                <a:lnSpc>
                  <a:spcPts val="1650"/>
                </a:lnSpc>
              </a:pPr>
              <a:endParaRPr lang="zh-CN" altLang="en-US" sz="11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组合 35"/>
          <p:cNvGrpSpPr/>
          <p:nvPr/>
        </p:nvGrpSpPr>
        <p:grpSpPr>
          <a:xfrm>
            <a:off x="2684834" y="2057658"/>
            <a:ext cx="497344" cy="497344"/>
            <a:chOff x="8125599" y="1434035"/>
            <a:chExt cx="2036802" cy="2036802"/>
          </a:xfrm>
        </p:grpSpPr>
        <p:sp>
          <p:nvSpPr>
            <p:cNvPr id="37" name="椭圆 36"/>
            <p:cNvSpPr/>
            <p:nvPr/>
          </p:nvSpPr>
          <p:spPr>
            <a:xfrm>
              <a:off x="8125599" y="1434035"/>
              <a:ext cx="2036802" cy="2036802"/>
            </a:xfrm>
            <a:prstGeom prst="ellipse">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38"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pPr>
                <a:lnSpc>
                  <a:spcPts val="1650"/>
                </a:lnSpc>
              </a:pPr>
              <a:endParaRPr lang="zh-CN" altLang="en-US" sz="1100" b="1">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391959" y="2440220"/>
            <a:ext cx="497344" cy="497344"/>
            <a:chOff x="8125599" y="1434035"/>
            <a:chExt cx="2036802" cy="2036802"/>
          </a:xfrm>
        </p:grpSpPr>
        <p:sp>
          <p:nvSpPr>
            <p:cNvPr id="40" name="椭圆 39"/>
            <p:cNvSpPr/>
            <p:nvPr/>
          </p:nvSpPr>
          <p:spPr>
            <a:xfrm>
              <a:off x="8125599" y="1434035"/>
              <a:ext cx="2036802" cy="2036802"/>
            </a:xfrm>
            <a:prstGeom prst="ellipse">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grpSp>
          <p:nvGrpSpPr>
            <p:cNvPr id="41" name="组合 40"/>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42"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43"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4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grpSp>
      </p:grpSp>
      <p:grpSp>
        <p:nvGrpSpPr>
          <p:cNvPr id="45" name="组合 44"/>
          <p:cNvGrpSpPr/>
          <p:nvPr/>
        </p:nvGrpSpPr>
        <p:grpSpPr>
          <a:xfrm>
            <a:off x="5989550" y="2887135"/>
            <a:ext cx="497344" cy="497344"/>
            <a:chOff x="8125599" y="1434035"/>
            <a:chExt cx="2036802" cy="2036802"/>
          </a:xfrm>
        </p:grpSpPr>
        <p:sp>
          <p:nvSpPr>
            <p:cNvPr id="46" name="椭圆 45"/>
            <p:cNvSpPr/>
            <p:nvPr/>
          </p:nvSpPr>
          <p:spPr>
            <a:xfrm>
              <a:off x="8125599" y="1434035"/>
              <a:ext cx="2036802" cy="2036802"/>
            </a:xfrm>
            <a:prstGeom prst="ellipse">
              <a:avLst/>
            </a:prstGeom>
            <a:solidFill>
              <a:srgbClr val="B39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4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pPr>
                <a:lnSpc>
                  <a:spcPts val="1650"/>
                </a:lnSpc>
              </a:pPr>
              <a:endParaRPr lang="zh-CN" altLang="en-US" sz="1100" b="1">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7662444" y="2828556"/>
            <a:ext cx="497344" cy="497344"/>
            <a:chOff x="8125599" y="1434035"/>
            <a:chExt cx="2036802" cy="2036802"/>
          </a:xfrm>
        </p:grpSpPr>
        <p:sp>
          <p:nvSpPr>
            <p:cNvPr id="49" name="椭圆 48"/>
            <p:cNvSpPr/>
            <p:nvPr/>
          </p:nvSpPr>
          <p:spPr>
            <a:xfrm>
              <a:off x="8125599" y="1434035"/>
              <a:ext cx="2036802" cy="2036802"/>
            </a:xfrm>
            <a:prstGeom prst="ellipse">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b="1">
                <a:latin typeface="微软雅黑" panose="020B0503020204020204" pitchFamily="34" charset="-122"/>
                <a:ea typeface="微软雅黑" panose="020B0503020204020204" pitchFamily="34" charset="-122"/>
              </a:endParaRPr>
            </a:p>
          </p:txBody>
        </p:sp>
        <p:sp>
          <p:nvSpPr>
            <p:cNvPr id="5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pPr>
                <a:lnSpc>
                  <a:spcPts val="1650"/>
                </a:lnSpc>
              </a:pPr>
              <a:endParaRPr lang="zh-CN" altLang="en-US" sz="11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9" name="矩形 18"/>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53000">
                                          <p:cBhvr additive="base">
                                            <p:cTn id="11" dur="750" fill="hold"/>
                                            <p:tgtEl>
                                              <p:spTgt spid="33"/>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33"/>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14:bounceEnd="53000">
                                          <p:cBhvr additive="base">
                                            <p:cTn id="19" dur="750" fill="hold"/>
                                            <p:tgtEl>
                                              <p:spTgt spid="36"/>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36"/>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14:bounceEnd="53000">
                                          <p:cBhvr additive="base">
                                            <p:cTn id="27" dur="750" fill="hold"/>
                                            <p:tgtEl>
                                              <p:spTgt spid="39"/>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39"/>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14:bounceEnd="53000">
                                          <p:cBhvr additive="base">
                                            <p:cTn id="35" dur="750" fill="hold"/>
                                            <p:tgtEl>
                                              <p:spTgt spid="45"/>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45"/>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14:bounceEnd="53000">
                                          <p:cBhvr additive="base">
                                            <p:cTn id="43" dur="750" fill="hold"/>
                                            <p:tgtEl>
                                              <p:spTgt spid="48"/>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48"/>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p:bldP spid="29" grpId="0"/>
          <p:bldP spid="30" grpId="0"/>
          <p:bldP spid="31" grpId="0"/>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ppt_x"/>
                                              </p:val>
                                            </p:tav>
                                            <p:tav tm="100000">
                                              <p:val>
                                                <p:strVal val="#ppt_x"/>
                                              </p:val>
                                            </p:tav>
                                          </p:tavLst>
                                        </p:anim>
                                        <p:anim calcmode="lin" valueType="num">
                                          <p:cBhvr additive="base">
                                            <p:cTn id="12" dur="750" fill="hold"/>
                                            <p:tgtEl>
                                              <p:spTgt spid="33"/>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ppt_x"/>
                                              </p:val>
                                            </p:tav>
                                            <p:tav tm="100000">
                                              <p:val>
                                                <p:strVal val="#ppt_x"/>
                                              </p:val>
                                            </p:tav>
                                          </p:tavLst>
                                        </p:anim>
                                        <p:anim calcmode="lin" valueType="num">
                                          <p:cBhvr additive="base">
                                            <p:cTn id="20" dur="750" fill="hold"/>
                                            <p:tgtEl>
                                              <p:spTgt spid="36"/>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750" fill="hold"/>
                                            <p:tgtEl>
                                              <p:spTgt spid="39"/>
                                            </p:tgtEl>
                                            <p:attrNameLst>
                                              <p:attrName>ppt_x</p:attrName>
                                            </p:attrNameLst>
                                          </p:cBhvr>
                                          <p:tavLst>
                                            <p:tav tm="0">
                                              <p:val>
                                                <p:strVal val="#ppt_x"/>
                                              </p:val>
                                            </p:tav>
                                            <p:tav tm="100000">
                                              <p:val>
                                                <p:strVal val="#ppt_x"/>
                                              </p:val>
                                            </p:tav>
                                          </p:tavLst>
                                        </p:anim>
                                        <p:anim calcmode="lin" valueType="num">
                                          <p:cBhvr additive="base">
                                            <p:cTn id="28" dur="750" fill="hold"/>
                                            <p:tgtEl>
                                              <p:spTgt spid="39"/>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750" fill="hold"/>
                                            <p:tgtEl>
                                              <p:spTgt spid="45"/>
                                            </p:tgtEl>
                                            <p:attrNameLst>
                                              <p:attrName>ppt_x</p:attrName>
                                            </p:attrNameLst>
                                          </p:cBhvr>
                                          <p:tavLst>
                                            <p:tav tm="0">
                                              <p:val>
                                                <p:strVal val="#ppt_x"/>
                                              </p:val>
                                            </p:tav>
                                            <p:tav tm="100000">
                                              <p:val>
                                                <p:strVal val="#ppt_x"/>
                                              </p:val>
                                            </p:tav>
                                          </p:tavLst>
                                        </p:anim>
                                        <p:anim calcmode="lin" valueType="num">
                                          <p:cBhvr additive="base">
                                            <p:cTn id="36" dur="750" fill="hold"/>
                                            <p:tgtEl>
                                              <p:spTgt spid="45"/>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ppt_x"/>
                                              </p:val>
                                            </p:tav>
                                            <p:tav tm="100000">
                                              <p:val>
                                                <p:strVal val="#ppt_x"/>
                                              </p:val>
                                            </p:tav>
                                          </p:tavLst>
                                        </p:anim>
                                        <p:anim calcmode="lin" valueType="num">
                                          <p:cBhvr additive="base">
                                            <p:cTn id="44" dur="750" fill="hold"/>
                                            <p:tgtEl>
                                              <p:spTgt spid="48"/>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p:bldP spid="29" grpId="0"/>
          <p:bldP spid="30" grpId="0"/>
          <p:bldP spid="31" grpId="0"/>
          <p:bldP spid="32"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p:nvPr/>
        </p:nvSpPr>
        <p:spPr bwMode="auto">
          <a:xfrm>
            <a:off x="489797" y="2601469"/>
            <a:ext cx="3868703" cy="534933"/>
          </a:xfrm>
          <a:prstGeom prst="roundRect">
            <a:avLst>
              <a:gd name="adj" fmla="val 49361"/>
            </a:avLst>
          </a:prstGeom>
          <a:solidFill>
            <a:srgbClr val="7A8B52"/>
          </a:solidFill>
          <a:ln>
            <a:noFill/>
          </a:ln>
          <a:effectLst/>
        </p:spPr>
        <p:txBody>
          <a:bodyPr lIns="0" tIns="0" rIns="0" bIns="0" anchor="ctr"/>
          <a:lstStyle/>
          <a:p>
            <a:pPr defTabSz="205740">
              <a:lnSpc>
                <a:spcPts val="1650"/>
              </a:lnSpc>
              <a:defRPr/>
            </a:pPr>
            <a:endParaRPr lang="es-ES" sz="1100">
              <a:latin typeface="微软雅黑" panose="020B0503020204020204" pitchFamily="34" charset="-122"/>
              <a:ea typeface="微软雅黑" panose="020B0503020204020204" pitchFamily="34" charset="-122"/>
              <a:cs typeface="Helvetica Light" charset="0"/>
              <a:sym typeface="Arial" panose="020B0604020202020204" pitchFamily="34" charset="0"/>
            </a:endParaRPr>
          </a:p>
        </p:txBody>
      </p:sp>
      <p:sp>
        <p:nvSpPr>
          <p:cNvPr id="8" name="AutoShape 2"/>
          <p:cNvSpPr/>
          <p:nvPr/>
        </p:nvSpPr>
        <p:spPr bwMode="auto">
          <a:xfrm>
            <a:off x="4810858" y="2601469"/>
            <a:ext cx="4006885" cy="534933"/>
          </a:xfrm>
          <a:prstGeom prst="roundRect">
            <a:avLst>
              <a:gd name="adj" fmla="val 49361"/>
            </a:avLst>
          </a:prstGeom>
          <a:solidFill>
            <a:srgbClr val="E04E4E"/>
          </a:solidFill>
          <a:ln>
            <a:noFill/>
          </a:ln>
          <a:effectLst/>
        </p:spPr>
        <p:txBody>
          <a:bodyPr lIns="0" tIns="0" rIns="0" bIns="0" anchor="ctr"/>
          <a:lstStyle/>
          <a:p>
            <a:pPr defTabSz="205740">
              <a:lnSpc>
                <a:spcPts val="1650"/>
              </a:lnSpc>
              <a:defRPr/>
            </a:pPr>
            <a:endParaRPr lang="es-ES" sz="1100">
              <a:latin typeface="微软雅黑" panose="020B0503020204020204" pitchFamily="34" charset="-122"/>
              <a:ea typeface="微软雅黑" panose="020B0503020204020204" pitchFamily="34" charset="-122"/>
              <a:cs typeface="Helvetica Light" charset="0"/>
              <a:sym typeface="Arial" panose="020B0604020202020204" pitchFamily="34" charset="0"/>
            </a:endParaRPr>
          </a:p>
        </p:txBody>
      </p:sp>
      <p:sp>
        <p:nvSpPr>
          <p:cNvPr id="9" name="AutoShape 4"/>
          <p:cNvSpPr/>
          <p:nvPr/>
        </p:nvSpPr>
        <p:spPr bwMode="auto">
          <a:xfrm>
            <a:off x="1452563" y="2727008"/>
            <a:ext cx="1808321" cy="308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nchorCtr="0"/>
          <a:lstStyle/>
          <a:p>
            <a:pPr algn="r" defTabSz="227965">
              <a:lnSpc>
                <a:spcPts val="1650"/>
              </a:lnSpc>
              <a:spcBef>
                <a:spcPts val="600"/>
              </a:spcBef>
              <a:defRPr/>
            </a:pPr>
            <a:r>
              <a:rPr lang="zh-CN" altLang="en-US" sz="1700">
                <a:solidFill>
                  <a:schemeClr val="bg1"/>
                </a:solidFill>
                <a:latin typeface="微软雅黑" panose="020B0503020204020204" pitchFamily="34" charset="-122"/>
                <a:ea typeface="微软雅黑" panose="020B0503020204020204" pitchFamily="34" charset="-122"/>
                <a:cs typeface="Lato" charset="0"/>
                <a:sym typeface="Arial" panose="020B0604020202020204" pitchFamily="34" charset="0"/>
              </a:rPr>
              <a:t>请替换文字内容</a:t>
            </a:r>
            <a:endParaRPr lang="es-ES" sz="1700" dirty="0">
              <a:solidFill>
                <a:schemeClr val="bg1"/>
              </a:solidFill>
              <a:latin typeface="微软雅黑" panose="020B0503020204020204" pitchFamily="34" charset="-122"/>
              <a:ea typeface="微软雅黑" panose="020B0503020204020204" pitchFamily="34" charset="-122"/>
              <a:cs typeface="Lato" charset="0"/>
              <a:sym typeface="Arial" panose="020B0604020202020204" pitchFamily="34" charset="0"/>
            </a:endParaRPr>
          </a:p>
        </p:txBody>
      </p:sp>
      <p:sp>
        <p:nvSpPr>
          <p:cNvPr id="10" name="AutoShape 7"/>
          <p:cNvSpPr/>
          <p:nvPr/>
        </p:nvSpPr>
        <p:spPr bwMode="auto">
          <a:xfrm>
            <a:off x="6067902" y="2759393"/>
            <a:ext cx="2011204" cy="2338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nchorCtr="0"/>
          <a:lstStyle/>
          <a:p>
            <a:pPr defTabSz="227965">
              <a:lnSpc>
                <a:spcPts val="1650"/>
              </a:lnSpc>
              <a:spcBef>
                <a:spcPts val="600"/>
              </a:spcBef>
              <a:defRPr/>
            </a:pPr>
            <a:r>
              <a:rPr lang="zh-CN" altLang="en-US" sz="1700">
                <a:solidFill>
                  <a:schemeClr val="bg1"/>
                </a:solidFill>
                <a:latin typeface="微软雅黑" panose="020B0503020204020204" pitchFamily="34" charset="-122"/>
                <a:ea typeface="微软雅黑" panose="020B0503020204020204" pitchFamily="34" charset="-122"/>
                <a:cs typeface="Lato" charset="0"/>
                <a:sym typeface="Arial" panose="020B0604020202020204" pitchFamily="34" charset="0"/>
              </a:rPr>
              <a:t>请替换文字内容</a:t>
            </a:r>
            <a:endParaRPr lang="zh-CN" altLang="en-US" sz="1700" dirty="0">
              <a:solidFill>
                <a:schemeClr val="bg1"/>
              </a:solidFill>
              <a:latin typeface="微软雅黑" panose="020B0503020204020204" pitchFamily="34" charset="-122"/>
              <a:ea typeface="微软雅黑" panose="020B0503020204020204" pitchFamily="34" charset="-122"/>
              <a:cs typeface="Lato" charset="0"/>
              <a:sym typeface="Arial" panose="020B0604020202020204" pitchFamily="34" charset="0"/>
            </a:endParaRPr>
          </a:p>
        </p:txBody>
      </p:sp>
      <p:sp>
        <p:nvSpPr>
          <p:cNvPr id="11" name="AutoShape 12"/>
          <p:cNvSpPr/>
          <p:nvPr/>
        </p:nvSpPr>
        <p:spPr bwMode="auto">
          <a:xfrm>
            <a:off x="3809258" y="2085001"/>
            <a:ext cx="783934" cy="786172"/>
          </a:xfrm>
          <a:custGeom>
            <a:avLst/>
            <a:gdLst>
              <a:gd name="T0" fmla="+- 0 10816 32"/>
              <a:gd name="T1" fmla="*/ T0 w 21568"/>
              <a:gd name="T2" fmla="*/ 10800 h 21600"/>
              <a:gd name="T3" fmla="+- 0 10816 32"/>
              <a:gd name="T4" fmla="*/ T3 w 21568"/>
              <a:gd name="T5" fmla="*/ 10800 h 21600"/>
              <a:gd name="T6" fmla="+- 0 10816 32"/>
              <a:gd name="T7" fmla="*/ T6 w 21568"/>
              <a:gd name="T8" fmla="*/ 10800 h 21600"/>
              <a:gd name="T9" fmla="+- 0 10816 32"/>
              <a:gd name="T10" fmla="*/ T9 w 21568"/>
              <a:gd name="T11" fmla="*/ 10800 h 21600"/>
            </a:gdLst>
            <a:ahLst/>
            <a:cxnLst>
              <a:cxn ang="0">
                <a:pos x="T1" y="T2"/>
              </a:cxn>
              <a:cxn ang="0">
                <a:pos x="T4" y="T5"/>
              </a:cxn>
              <a:cxn ang="0">
                <a:pos x="T7" y="T8"/>
              </a:cxn>
              <a:cxn ang="0">
                <a:pos x="T10" y="T11"/>
              </a:cxn>
            </a:cxnLst>
            <a:rect l="0" t="0" r="r" b="b"/>
            <a:pathLst>
              <a:path w="21568" h="21600">
                <a:moveTo>
                  <a:pt x="21409" y="0"/>
                </a:moveTo>
                <a:cubicBezTo>
                  <a:pt x="18161" y="0"/>
                  <a:pt x="14923" y="755"/>
                  <a:pt x="11945" y="2220"/>
                </a:cubicBezTo>
                <a:cubicBezTo>
                  <a:pt x="11786" y="2334"/>
                  <a:pt x="11610" y="2421"/>
                  <a:pt x="11419" y="2466"/>
                </a:cubicBezTo>
                <a:cubicBezTo>
                  <a:pt x="9667" y="3389"/>
                  <a:pt x="8018" y="4575"/>
                  <a:pt x="6525" y="6016"/>
                </a:cubicBezTo>
                <a:cubicBezTo>
                  <a:pt x="6393" y="6245"/>
                  <a:pt x="6208" y="6432"/>
                  <a:pt x="5979" y="6565"/>
                </a:cubicBezTo>
                <a:cubicBezTo>
                  <a:pt x="4514" y="8085"/>
                  <a:pt x="3317" y="9765"/>
                  <a:pt x="2390" y="11552"/>
                </a:cubicBezTo>
                <a:cubicBezTo>
                  <a:pt x="2351" y="11676"/>
                  <a:pt x="2294" y="11792"/>
                  <a:pt x="2225" y="11902"/>
                </a:cubicBezTo>
                <a:cubicBezTo>
                  <a:pt x="714" y="14948"/>
                  <a:pt x="-32" y="18275"/>
                  <a:pt x="0" y="21599"/>
                </a:cubicBezTo>
                <a:cubicBezTo>
                  <a:pt x="12266" y="21599"/>
                  <a:pt x="17378" y="21599"/>
                  <a:pt x="17378" y="21599"/>
                </a:cubicBezTo>
                <a:cubicBezTo>
                  <a:pt x="17378" y="19273"/>
                  <a:pt x="19240" y="17410"/>
                  <a:pt x="21568" y="17410"/>
                </a:cubicBezTo>
                <a:cubicBezTo>
                  <a:pt x="21568" y="5"/>
                  <a:pt x="21568" y="442"/>
                  <a:pt x="21568" y="6"/>
                </a:cubicBezTo>
                <a:cubicBezTo>
                  <a:pt x="21515" y="6"/>
                  <a:pt x="21462" y="0"/>
                  <a:pt x="21409" y="0"/>
                </a:cubicBezTo>
                <a:close/>
              </a:path>
            </a:pathLst>
          </a:custGeom>
          <a:solidFill>
            <a:srgbClr val="61713F"/>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2" name="AutoShape 13"/>
          <p:cNvSpPr/>
          <p:nvPr/>
        </p:nvSpPr>
        <p:spPr bwMode="auto">
          <a:xfrm>
            <a:off x="3807579" y="2871172"/>
            <a:ext cx="783934" cy="770505"/>
          </a:xfrm>
          <a:custGeom>
            <a:avLst/>
            <a:gdLst>
              <a:gd name="T0" fmla="*/ 10800 w 21600"/>
              <a:gd name="T1" fmla="*/ 10779 h 21559"/>
              <a:gd name="T2" fmla="*/ 10800 w 21600"/>
              <a:gd name="T3" fmla="*/ 10779 h 21559"/>
              <a:gd name="T4" fmla="*/ 10800 w 21600"/>
              <a:gd name="T5" fmla="*/ 10779 h 21559"/>
              <a:gd name="T6" fmla="*/ 10800 w 21600"/>
              <a:gd name="T7" fmla="*/ 10779 h 21559"/>
            </a:gdLst>
            <a:ahLst/>
            <a:cxnLst>
              <a:cxn ang="0">
                <a:pos x="T0" y="T1"/>
              </a:cxn>
              <a:cxn ang="0">
                <a:pos x="T2" y="T3"/>
              </a:cxn>
              <a:cxn ang="0">
                <a:pos x="T4" y="T5"/>
              </a:cxn>
              <a:cxn ang="0">
                <a:pos x="T6" y="T7"/>
              </a:cxn>
            </a:cxnLst>
            <a:rect l="0" t="0" r="r" b="b"/>
            <a:pathLst>
              <a:path w="21600" h="21559">
                <a:moveTo>
                  <a:pt x="0" y="0"/>
                </a:moveTo>
                <a:cubicBezTo>
                  <a:pt x="53" y="5502"/>
                  <a:pt x="2137" y="10988"/>
                  <a:pt x="6271" y="15186"/>
                </a:cubicBezTo>
                <a:cubicBezTo>
                  <a:pt x="10500" y="19481"/>
                  <a:pt x="16056" y="21599"/>
                  <a:pt x="21600" y="21558"/>
                </a:cubicBezTo>
                <a:cubicBezTo>
                  <a:pt x="21600" y="9859"/>
                  <a:pt x="21600" y="4260"/>
                  <a:pt x="21600" y="4260"/>
                </a:cubicBezTo>
                <a:cubicBezTo>
                  <a:pt x="19268" y="4260"/>
                  <a:pt x="17404" y="2333"/>
                  <a:pt x="17404" y="0"/>
                </a:cubicBezTo>
                <a:cubicBezTo>
                  <a:pt x="0" y="0"/>
                  <a:pt x="444" y="0"/>
                  <a:pt x="0" y="0"/>
                </a:cubicBezTo>
                <a:close/>
              </a:path>
            </a:pathLst>
          </a:custGeom>
          <a:solidFill>
            <a:srgbClr val="DE7F61"/>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3" name="AutoShape 14"/>
          <p:cNvSpPr/>
          <p:nvPr/>
        </p:nvSpPr>
        <p:spPr bwMode="auto">
          <a:xfrm>
            <a:off x="4593191" y="2085001"/>
            <a:ext cx="772184" cy="786172"/>
          </a:xfrm>
          <a:custGeom>
            <a:avLst/>
            <a:gdLst>
              <a:gd name="T0" fmla="*/ 10773 w 21546"/>
              <a:gd name="T1" fmla="*/ 10800 h 21600"/>
              <a:gd name="T2" fmla="*/ 10773 w 21546"/>
              <a:gd name="T3" fmla="*/ 10800 h 21600"/>
              <a:gd name="T4" fmla="*/ 10773 w 21546"/>
              <a:gd name="T5" fmla="*/ 10800 h 21600"/>
              <a:gd name="T6" fmla="*/ 10773 w 21546"/>
              <a:gd name="T7" fmla="*/ 10800 h 21600"/>
            </a:gdLst>
            <a:ahLst/>
            <a:cxnLst>
              <a:cxn ang="0">
                <a:pos x="T0" y="T1"/>
              </a:cxn>
              <a:cxn ang="0">
                <a:pos x="T2" y="T3"/>
              </a:cxn>
              <a:cxn ang="0">
                <a:pos x="T4" y="T5"/>
              </a:cxn>
              <a:cxn ang="0">
                <a:pos x="T6" y="T7"/>
              </a:cxn>
            </a:cxnLst>
            <a:rect l="0" t="0" r="r" b="b"/>
            <a:pathLst>
              <a:path w="21546" h="21600">
                <a:moveTo>
                  <a:pt x="0" y="0"/>
                </a:moveTo>
                <a:cubicBezTo>
                  <a:pt x="0" y="12337"/>
                  <a:pt x="0" y="17409"/>
                  <a:pt x="0" y="17409"/>
                </a:cubicBezTo>
                <a:cubicBezTo>
                  <a:pt x="2328" y="17409"/>
                  <a:pt x="4253" y="19272"/>
                  <a:pt x="4253" y="21599"/>
                </a:cubicBezTo>
                <a:cubicBezTo>
                  <a:pt x="21545" y="21599"/>
                  <a:pt x="21007" y="21599"/>
                  <a:pt x="21544" y="21599"/>
                </a:cubicBezTo>
                <a:cubicBezTo>
                  <a:pt x="21600" y="16054"/>
                  <a:pt x="19487" y="10491"/>
                  <a:pt x="15193" y="6260"/>
                </a:cubicBezTo>
                <a:cubicBezTo>
                  <a:pt x="10994" y="2124"/>
                  <a:pt x="5503" y="39"/>
                  <a:pt x="0" y="0"/>
                </a:cubicBezTo>
                <a:close/>
              </a:path>
            </a:pathLst>
          </a:custGeom>
          <a:solidFill>
            <a:srgbClr val="A24022"/>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4" name="AutoShape 15"/>
          <p:cNvSpPr/>
          <p:nvPr/>
        </p:nvSpPr>
        <p:spPr bwMode="auto">
          <a:xfrm>
            <a:off x="4591514" y="2871172"/>
            <a:ext cx="772742" cy="7705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264" y="0"/>
                </a:moveTo>
                <a:cubicBezTo>
                  <a:pt x="4264" y="2337"/>
                  <a:pt x="2334" y="4268"/>
                  <a:pt x="0" y="4268"/>
                </a:cubicBezTo>
                <a:cubicBezTo>
                  <a:pt x="0" y="21599"/>
                  <a:pt x="0" y="21053"/>
                  <a:pt x="0" y="21600"/>
                </a:cubicBezTo>
                <a:cubicBezTo>
                  <a:pt x="5517" y="21559"/>
                  <a:pt x="11022" y="19436"/>
                  <a:pt x="15232" y="15216"/>
                </a:cubicBezTo>
                <a:cubicBezTo>
                  <a:pt x="19427" y="11009"/>
                  <a:pt x="21545" y="5512"/>
                  <a:pt x="21599" y="0"/>
                </a:cubicBezTo>
                <a:cubicBezTo>
                  <a:pt x="9836" y="0"/>
                  <a:pt x="4264" y="0"/>
                  <a:pt x="4264" y="0"/>
                </a:cubicBezTo>
                <a:close/>
              </a:path>
            </a:pathLst>
          </a:custGeom>
          <a:solidFill>
            <a:srgbClr val="BC6978"/>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5" name="AutoShape 16"/>
          <p:cNvSpPr/>
          <p:nvPr/>
        </p:nvSpPr>
        <p:spPr bwMode="auto">
          <a:xfrm>
            <a:off x="4592634" y="1856144"/>
            <a:ext cx="1135892" cy="11599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6131"/>
                </a:moveTo>
                <a:cubicBezTo>
                  <a:pt x="0" y="0"/>
                  <a:pt x="0" y="0"/>
                  <a:pt x="0" y="0"/>
                </a:cubicBezTo>
                <a:cubicBezTo>
                  <a:pt x="10685" y="0"/>
                  <a:pt x="19302" y="8437"/>
                  <a:pt x="19359" y="18900"/>
                </a:cubicBezTo>
                <a:cubicBezTo>
                  <a:pt x="21599" y="18900"/>
                  <a:pt x="21599" y="18900"/>
                  <a:pt x="21599" y="18900"/>
                </a:cubicBezTo>
                <a:cubicBezTo>
                  <a:pt x="16372" y="21599"/>
                  <a:pt x="16372" y="21599"/>
                  <a:pt x="16372" y="21599"/>
                </a:cubicBezTo>
                <a:cubicBezTo>
                  <a:pt x="11144" y="18900"/>
                  <a:pt x="11144" y="18900"/>
                  <a:pt x="11144" y="18900"/>
                </a:cubicBezTo>
                <a:cubicBezTo>
                  <a:pt x="13327" y="18900"/>
                  <a:pt x="13327" y="18900"/>
                  <a:pt x="13327" y="18900"/>
                </a:cubicBezTo>
                <a:cubicBezTo>
                  <a:pt x="13212" y="11812"/>
                  <a:pt x="7353" y="6131"/>
                  <a:pt x="114" y="6131"/>
                </a:cubicBezTo>
                <a:cubicBezTo>
                  <a:pt x="57" y="6131"/>
                  <a:pt x="57" y="6131"/>
                  <a:pt x="0" y="6131"/>
                </a:cubicBezTo>
                <a:close/>
              </a:path>
            </a:pathLst>
          </a:custGeom>
          <a:solidFill>
            <a:srgbClr val="DE7F61"/>
          </a:solidFill>
          <a:ln>
            <a:noFill/>
          </a:ln>
        </p:spPr>
        <p:txBody>
          <a:bodyPr lIns="0" tIns="0" rIns="0" bIns="0"/>
          <a:lstStyle/>
          <a:p>
            <a:pPr>
              <a:lnSpc>
                <a:spcPts val="1650"/>
              </a:lnSpc>
            </a:pPr>
            <a:endParaRPr lang="en-US" sz="1100">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AutoShape 17"/>
          <p:cNvSpPr/>
          <p:nvPr/>
        </p:nvSpPr>
        <p:spPr bwMode="auto">
          <a:xfrm>
            <a:off x="3575924" y="1732484"/>
            <a:ext cx="1162191" cy="114204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07" y="2342"/>
                </a:moveTo>
                <a:cubicBezTo>
                  <a:pt x="8471" y="2342"/>
                  <a:pt x="0" y="10971"/>
                  <a:pt x="0" y="21600"/>
                </a:cubicBezTo>
                <a:cubicBezTo>
                  <a:pt x="5890" y="21600"/>
                  <a:pt x="5890" y="21600"/>
                  <a:pt x="5890" y="21600"/>
                </a:cubicBezTo>
                <a:cubicBezTo>
                  <a:pt x="5947" y="14400"/>
                  <a:pt x="11725" y="8571"/>
                  <a:pt x="18794" y="8571"/>
                </a:cubicBezTo>
                <a:cubicBezTo>
                  <a:pt x="18794" y="8571"/>
                  <a:pt x="18850" y="8571"/>
                  <a:pt x="18907" y="8571"/>
                </a:cubicBezTo>
                <a:cubicBezTo>
                  <a:pt x="18907" y="10400"/>
                  <a:pt x="18907" y="10400"/>
                  <a:pt x="18907" y="10400"/>
                </a:cubicBezTo>
                <a:cubicBezTo>
                  <a:pt x="21600" y="5200"/>
                  <a:pt x="21600" y="5200"/>
                  <a:pt x="21600" y="5200"/>
                </a:cubicBezTo>
                <a:cubicBezTo>
                  <a:pt x="18907" y="0"/>
                  <a:pt x="18907" y="0"/>
                  <a:pt x="18907" y="0"/>
                </a:cubicBezTo>
                <a:lnTo>
                  <a:pt x="18907" y="2342"/>
                </a:lnTo>
                <a:close/>
              </a:path>
            </a:pathLst>
          </a:custGeom>
          <a:solidFill>
            <a:srgbClr val="7A8B52"/>
          </a:solidFill>
          <a:ln>
            <a:noFill/>
          </a:ln>
        </p:spPr>
        <p:txBody>
          <a:bodyPr lIns="0" tIns="0" rIns="0" bIns="0"/>
          <a:lstStyle/>
          <a:p>
            <a:pPr>
              <a:lnSpc>
                <a:spcPts val="1650"/>
              </a:lnSpc>
            </a:pPr>
            <a:endParaRPr lang="en-US" sz="1100">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AutoShape 18"/>
          <p:cNvSpPr/>
          <p:nvPr/>
        </p:nvSpPr>
        <p:spPr bwMode="auto">
          <a:xfrm>
            <a:off x="3455061" y="2731843"/>
            <a:ext cx="1137571" cy="11571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63"/>
                </a:moveTo>
                <a:cubicBezTo>
                  <a:pt x="2291" y="2763"/>
                  <a:pt x="2291" y="2763"/>
                  <a:pt x="2291" y="2763"/>
                </a:cubicBezTo>
                <a:cubicBezTo>
                  <a:pt x="2349" y="13196"/>
                  <a:pt x="11000" y="21599"/>
                  <a:pt x="21600" y="21599"/>
                </a:cubicBezTo>
                <a:cubicBezTo>
                  <a:pt x="21600" y="15509"/>
                  <a:pt x="21600" y="15509"/>
                  <a:pt x="21600" y="15509"/>
                </a:cubicBezTo>
                <a:cubicBezTo>
                  <a:pt x="21542" y="15509"/>
                  <a:pt x="21542" y="15509"/>
                  <a:pt x="21485" y="15509"/>
                </a:cubicBezTo>
                <a:cubicBezTo>
                  <a:pt x="14266" y="15509"/>
                  <a:pt x="8422" y="9813"/>
                  <a:pt x="8307" y="2763"/>
                </a:cubicBezTo>
                <a:cubicBezTo>
                  <a:pt x="10427" y="2763"/>
                  <a:pt x="10427" y="2763"/>
                  <a:pt x="10427" y="2763"/>
                </a:cubicBezTo>
                <a:cubicBezTo>
                  <a:pt x="5213" y="0"/>
                  <a:pt x="5213" y="0"/>
                  <a:pt x="5213" y="0"/>
                </a:cubicBezTo>
                <a:lnTo>
                  <a:pt x="0" y="2763"/>
                </a:lnTo>
                <a:close/>
              </a:path>
            </a:pathLst>
          </a:custGeom>
          <a:solidFill>
            <a:srgbClr val="BC6978"/>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8" name="AutoShape 19"/>
          <p:cNvSpPr/>
          <p:nvPr/>
        </p:nvSpPr>
        <p:spPr bwMode="auto">
          <a:xfrm>
            <a:off x="4447708" y="2928248"/>
            <a:ext cx="1159954" cy="10693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699" y="19403"/>
                </a:moveTo>
                <a:cubicBezTo>
                  <a:pt x="12768" y="19403"/>
                  <a:pt x="21037" y="10861"/>
                  <a:pt x="21600" y="122"/>
                </a:cubicBezTo>
                <a:cubicBezTo>
                  <a:pt x="18731" y="1769"/>
                  <a:pt x="18731" y="1769"/>
                  <a:pt x="18731" y="1769"/>
                </a:cubicBezTo>
                <a:cubicBezTo>
                  <a:pt x="15693" y="0"/>
                  <a:pt x="15693" y="0"/>
                  <a:pt x="15693" y="0"/>
                </a:cubicBezTo>
                <a:cubicBezTo>
                  <a:pt x="15075" y="7199"/>
                  <a:pt x="9562" y="12813"/>
                  <a:pt x="2812" y="12813"/>
                </a:cubicBezTo>
                <a:cubicBezTo>
                  <a:pt x="2756" y="12813"/>
                  <a:pt x="2756" y="12813"/>
                  <a:pt x="2699" y="12813"/>
                </a:cubicBezTo>
                <a:cubicBezTo>
                  <a:pt x="2699" y="10494"/>
                  <a:pt x="2699" y="10494"/>
                  <a:pt x="2699" y="10494"/>
                </a:cubicBezTo>
                <a:cubicBezTo>
                  <a:pt x="0" y="16047"/>
                  <a:pt x="0" y="16047"/>
                  <a:pt x="0" y="16047"/>
                </a:cubicBezTo>
                <a:cubicBezTo>
                  <a:pt x="2699" y="21600"/>
                  <a:pt x="2699" y="21600"/>
                  <a:pt x="2699" y="21600"/>
                </a:cubicBezTo>
                <a:lnTo>
                  <a:pt x="2699" y="19403"/>
                </a:lnTo>
                <a:close/>
              </a:path>
            </a:pathLst>
          </a:custGeom>
          <a:solidFill>
            <a:srgbClr val="B39A93"/>
          </a:solidFill>
          <a:ln>
            <a:noFill/>
          </a:ln>
          <a:effectLst/>
        </p:spPr>
        <p:txBody>
          <a:bodyPr lIns="0" tIns="0" rIns="0" bIns="0"/>
          <a:lstStyle/>
          <a:p>
            <a:pPr defTabSz="321945">
              <a:lnSpc>
                <a:spcPts val="1650"/>
              </a:lnSpc>
              <a:defRPr/>
            </a:pPr>
            <a:endParaRPr lang="es-ES" sz="110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9" name="Text Placeholder 7"/>
          <p:cNvSpPr txBox="1"/>
          <p:nvPr/>
        </p:nvSpPr>
        <p:spPr>
          <a:xfrm>
            <a:off x="1526970" y="1591475"/>
            <a:ext cx="1162896" cy="239169"/>
          </a:xfrm>
          <a:prstGeom prst="rect">
            <a:avLst/>
          </a:prstGeom>
        </p:spPr>
        <p:txBody>
          <a:bodyPr vert="horz" lIns="0" tIns="0" rIns="0" bIns="0"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dirty="0">
                <a:solidFill>
                  <a:srgbClr val="7A8B52"/>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dirty="0">
              <a:solidFill>
                <a:srgbClr val="7A8B5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Text Placeholder 2"/>
          <p:cNvSpPr txBox="1"/>
          <p:nvPr/>
        </p:nvSpPr>
        <p:spPr>
          <a:xfrm>
            <a:off x="1004806" y="1896375"/>
            <a:ext cx="1685060" cy="456190"/>
          </a:xfrm>
          <a:prstGeom prst="rect">
            <a:avLst/>
          </a:prstGeom>
        </p:spPr>
        <p:txBody>
          <a:bodyPr vert="horz" lIns="0" tIns="0" rIns="0" bIns="0"/>
          <a:lstStyle>
            <a:lvl1pPr marL="0" indent="0" algn="r"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Rounded Rectangle 11"/>
          <p:cNvSpPr>
            <a:spLocks noChangeAspect="1"/>
          </p:cNvSpPr>
          <p:nvPr/>
        </p:nvSpPr>
        <p:spPr>
          <a:xfrm>
            <a:off x="2824042" y="1554255"/>
            <a:ext cx="507563" cy="508056"/>
          </a:xfrm>
          <a:prstGeom prst="roundRect">
            <a:avLst>
              <a:gd name="adj" fmla="val 0"/>
            </a:avLst>
          </a:prstGeom>
          <a:solidFill>
            <a:srgbClr val="7A8B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Text Placeholder 7"/>
          <p:cNvSpPr txBox="1"/>
          <p:nvPr/>
        </p:nvSpPr>
        <p:spPr>
          <a:xfrm>
            <a:off x="2864740" y="1618609"/>
            <a:ext cx="410871" cy="339074"/>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dirty="0">
                <a:latin typeface="微软雅黑" panose="020B0503020204020204" pitchFamily="34" charset="-122"/>
                <a:ea typeface="微软雅黑" panose="020B0503020204020204" pitchFamily="34" charset="-122"/>
                <a:sym typeface="Arial" panose="020B0604020202020204" pitchFamily="34" charset="0"/>
              </a:rPr>
              <a:t>01</a:t>
            </a:r>
            <a:endParaRPr lang="es-ES_tradnl" sz="11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Text Placeholder 7"/>
          <p:cNvSpPr txBox="1"/>
          <p:nvPr/>
        </p:nvSpPr>
        <p:spPr>
          <a:xfrm>
            <a:off x="6618923" y="1591627"/>
            <a:ext cx="1735455" cy="23907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dirty="0">
                <a:solidFill>
                  <a:srgbClr val="DE7F61"/>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dirty="0">
              <a:solidFill>
                <a:srgbClr val="DE7F6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ext Placeholder 2"/>
          <p:cNvSpPr txBox="1"/>
          <p:nvPr/>
        </p:nvSpPr>
        <p:spPr>
          <a:xfrm>
            <a:off x="6618753" y="1896375"/>
            <a:ext cx="1658272" cy="4561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Rounded Rectangle 23"/>
          <p:cNvSpPr>
            <a:spLocks noChangeAspect="1"/>
          </p:cNvSpPr>
          <p:nvPr/>
        </p:nvSpPr>
        <p:spPr>
          <a:xfrm>
            <a:off x="6016227" y="1554255"/>
            <a:ext cx="507563" cy="508056"/>
          </a:xfrm>
          <a:prstGeom prst="roundRect">
            <a:avLst>
              <a:gd name="adj" fmla="val 0"/>
            </a:avLst>
          </a:prstGeom>
          <a:solidFill>
            <a:srgbClr val="DE7F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 Placeholder 7"/>
          <p:cNvSpPr txBox="1"/>
          <p:nvPr/>
        </p:nvSpPr>
        <p:spPr>
          <a:xfrm>
            <a:off x="6056925" y="1618609"/>
            <a:ext cx="410871" cy="339074"/>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dirty="0">
                <a:latin typeface="微软雅黑" panose="020B0503020204020204" pitchFamily="34" charset="-122"/>
                <a:ea typeface="微软雅黑" panose="020B0503020204020204" pitchFamily="34" charset="-122"/>
                <a:sym typeface="Arial" panose="020B0604020202020204" pitchFamily="34" charset="0"/>
              </a:rPr>
              <a:t>02</a:t>
            </a:r>
            <a:endParaRPr lang="es-ES_tradnl" sz="11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Text Placeholder 7"/>
          <p:cNvSpPr txBox="1"/>
          <p:nvPr/>
        </p:nvSpPr>
        <p:spPr>
          <a:xfrm>
            <a:off x="804387" y="3564731"/>
            <a:ext cx="1885474" cy="239078"/>
          </a:xfrm>
          <a:prstGeom prst="rect">
            <a:avLst/>
          </a:prstGeom>
        </p:spPr>
        <p:txBody>
          <a:bodyPr vert="horz" lIns="0" tIns="0" rIns="0" bIns="0"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dirty="0">
                <a:solidFill>
                  <a:srgbClr val="B39A93"/>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dirty="0">
              <a:solidFill>
                <a:srgbClr val="B39A9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Text Placeholder 2"/>
          <p:cNvSpPr txBox="1"/>
          <p:nvPr/>
        </p:nvSpPr>
        <p:spPr>
          <a:xfrm>
            <a:off x="1004806" y="3869490"/>
            <a:ext cx="1685060" cy="4561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65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Rounded Rectangle 27"/>
          <p:cNvSpPr>
            <a:spLocks noChangeAspect="1"/>
          </p:cNvSpPr>
          <p:nvPr/>
        </p:nvSpPr>
        <p:spPr>
          <a:xfrm>
            <a:off x="2789635" y="3527370"/>
            <a:ext cx="507563" cy="508056"/>
          </a:xfrm>
          <a:prstGeom prst="roundRect">
            <a:avLst>
              <a:gd name="adj" fmla="val 0"/>
            </a:avLst>
          </a:prstGeom>
          <a:solidFill>
            <a:srgbClr val="B39A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 Placeholder 7"/>
          <p:cNvSpPr txBox="1"/>
          <p:nvPr/>
        </p:nvSpPr>
        <p:spPr>
          <a:xfrm>
            <a:off x="2830333" y="3591725"/>
            <a:ext cx="410871" cy="339074"/>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dirty="0">
                <a:latin typeface="微软雅黑" panose="020B0503020204020204" pitchFamily="34" charset="-122"/>
                <a:ea typeface="微软雅黑" panose="020B0503020204020204" pitchFamily="34" charset="-122"/>
                <a:sym typeface="Arial" panose="020B0604020202020204" pitchFamily="34" charset="0"/>
              </a:rPr>
              <a:t>02</a:t>
            </a:r>
            <a:endParaRPr lang="es-ES_tradnl" sz="11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Text Placeholder 7"/>
          <p:cNvSpPr txBox="1"/>
          <p:nvPr/>
        </p:nvSpPr>
        <p:spPr>
          <a:xfrm>
            <a:off x="6615113" y="3564731"/>
            <a:ext cx="2056924" cy="23907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700" dirty="0">
                <a:solidFill>
                  <a:srgbClr val="BC6978"/>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s-ES_tradnl" sz="1700" dirty="0">
              <a:solidFill>
                <a:srgbClr val="BC697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Text Placeholder 2"/>
          <p:cNvSpPr txBox="1"/>
          <p:nvPr/>
        </p:nvSpPr>
        <p:spPr>
          <a:xfrm>
            <a:off x="6615087" y="3869490"/>
            <a:ext cx="1658272" cy="4561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在此录入上述图表的综合描述说明，在此录入</a:t>
            </a:r>
            <a:endParaRPr lang="zh-CN" altLang="en-US" sz="1100"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Rounded Rectangle 16"/>
          <p:cNvSpPr>
            <a:spLocks noChangeAspect="1"/>
          </p:cNvSpPr>
          <p:nvPr/>
        </p:nvSpPr>
        <p:spPr>
          <a:xfrm>
            <a:off x="6016227" y="3527370"/>
            <a:ext cx="507563" cy="508056"/>
          </a:xfrm>
          <a:prstGeom prst="roundRect">
            <a:avLst>
              <a:gd name="adj" fmla="val 0"/>
            </a:avLst>
          </a:prstGeom>
          <a:solidFill>
            <a:srgbClr val="BC6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650"/>
              </a:lnSpc>
            </a:pPr>
            <a:endParaRPr lang="en-US" sz="11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Text Placeholder 7"/>
          <p:cNvSpPr txBox="1"/>
          <p:nvPr/>
        </p:nvSpPr>
        <p:spPr>
          <a:xfrm>
            <a:off x="6056925" y="3591725"/>
            <a:ext cx="410871" cy="339074"/>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50"/>
              </a:lnSpc>
            </a:pPr>
            <a:r>
              <a:rPr lang="es-ES_tradnl" sz="1100" dirty="0">
                <a:latin typeface="微软雅黑" panose="020B0503020204020204" pitchFamily="34" charset="-122"/>
                <a:ea typeface="微软雅黑" panose="020B0503020204020204" pitchFamily="34" charset="-122"/>
                <a:sym typeface="Arial" panose="020B0604020202020204" pitchFamily="34" charset="0"/>
              </a:rPr>
              <a:t>03</a:t>
            </a:r>
            <a:endParaRPr lang="es-ES_tradnl" sz="11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600"/>
                            </p:stCondLst>
                            <p:childTnLst>
                              <p:par>
                                <p:cTn id="9" presetID="9" presetClass="entr" presetSubtype="0" fill="hold" grpId="0" nodeType="after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par>
                          <p:cTn id="12" fill="hold">
                            <p:stCondLst>
                              <p:cond delay="1200"/>
                            </p:stCondLst>
                            <p:childTnLst>
                              <p:par>
                                <p:cTn id="13" presetID="9" presetClass="entr" presetSubtype="0" fill="hold" nodeType="afterEffect">
                                  <p:stCondLst>
                                    <p:cond delay="10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1800"/>
                            </p:stCondLst>
                            <p:childTnLst>
                              <p:par>
                                <p:cTn id="17" presetID="9" presetClass="entr" presetSubtype="0" fill="hold" nodeType="afterEffect">
                                  <p:stCondLst>
                                    <p:cond delay="10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2400"/>
                            </p:stCondLst>
                            <p:childTnLst>
                              <p:par>
                                <p:cTn id="21" presetID="9" presetClass="entr" presetSubtype="0" fill="hold" nodeType="afterEffect">
                                  <p:stCondLst>
                                    <p:cond delay="10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3000"/>
                            </p:stCondLst>
                            <p:childTnLst>
                              <p:par>
                                <p:cTn id="25" presetID="9" presetClass="entr" presetSubtype="0" fill="hold" nodeType="afterEffect">
                                  <p:stCondLst>
                                    <p:cond delay="10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3600"/>
                            </p:stCondLst>
                            <p:childTnLst>
                              <p:par>
                                <p:cTn id="29" presetID="9" presetClass="entr" presetSubtype="0" fill="hold" nodeType="afterEffect">
                                  <p:stCondLst>
                                    <p:cond delay="10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p:stCondLst>
                              <p:cond delay="4200"/>
                            </p:stCondLst>
                            <p:childTnLst>
                              <p:par>
                                <p:cTn id="33" presetID="9" presetClass="entr" presetSubtype="0" fill="hold" nodeType="afterEffect">
                                  <p:stCondLst>
                                    <p:cond delay="10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4800"/>
                            </p:stCondLst>
                            <p:childTnLst>
                              <p:par>
                                <p:cTn id="37" presetID="9" presetClass="entr" presetSubtype="0" fill="hold" grpId="0" nodeType="afterEffect">
                                  <p:stCondLst>
                                    <p:cond delay="10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par>
                          <p:cTn id="40" fill="hold">
                            <p:stCondLst>
                              <p:cond delay="5400"/>
                            </p:stCondLst>
                            <p:childTnLst>
                              <p:par>
                                <p:cTn id="41" presetID="2" presetClass="entr" presetSubtype="2" fill="hold" grpId="0" nodeType="afterEffect">
                                  <p:stCondLst>
                                    <p:cond delay="1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6000"/>
                            </p:stCondLst>
                            <p:childTnLst>
                              <p:par>
                                <p:cTn id="46" presetID="9" presetClass="entr" presetSubtype="0" fill="hold" grpId="0" nodeType="afterEffect">
                                  <p:stCondLst>
                                    <p:cond delay="10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par>
                          <p:cTn id="49" fill="hold">
                            <p:stCondLst>
                              <p:cond delay="6600"/>
                            </p:stCondLst>
                            <p:childTnLst>
                              <p:par>
                                <p:cTn id="50" presetID="2" presetClass="entr" presetSubtype="2" fill="hold" grpId="0" nodeType="afterEffect">
                                  <p:stCondLst>
                                    <p:cond delay="1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par>
                                <p:cTn id="54" presetID="53" presetClass="entr" presetSubtype="16" fill="hold" grpId="0" nodeType="withEffect">
                                  <p:stCondLst>
                                    <p:cond delay="200"/>
                                  </p:stCondLst>
                                  <p:childTnLst>
                                    <p:set>
                                      <p:cBhvr>
                                        <p:cTn id="55" dur="1" fill="hold">
                                          <p:stCondLst>
                                            <p:cond delay="0"/>
                                          </p:stCondLst>
                                        </p:cTn>
                                        <p:tgtEl>
                                          <p:spTgt spid="19">
                                            <p:txEl>
                                              <p:pRg st="0" end="0"/>
                                            </p:txEl>
                                          </p:spTgt>
                                        </p:tgtEl>
                                        <p:attrNameLst>
                                          <p:attrName>style.visibility</p:attrName>
                                        </p:attrNameLst>
                                      </p:cBhvr>
                                      <p:to>
                                        <p:strVal val="visible"/>
                                      </p:to>
                                    </p:set>
                                    <p:anim calcmode="lin" valueType="num">
                                      <p:cBhvr>
                                        <p:cTn id="56"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19">
                                            <p:txEl>
                                              <p:pRg st="0" end="0"/>
                                            </p:txEl>
                                          </p:spTgt>
                                        </p:tgtEl>
                                      </p:cBhvr>
                                    </p:animEffect>
                                  </p:childTnLst>
                                </p:cTn>
                              </p:par>
                              <p:par>
                                <p:cTn id="59" presetID="23" presetClass="entr" presetSubtype="16" fill="hold" grpId="0" nodeType="withEffect">
                                  <p:stCondLst>
                                    <p:cond delay="200"/>
                                  </p:stCondLst>
                                  <p:childTnLst>
                                    <p:set>
                                      <p:cBhvr>
                                        <p:cTn id="60" dur="1" fill="hold">
                                          <p:stCondLst>
                                            <p:cond delay="0"/>
                                          </p:stCondLst>
                                        </p:cTn>
                                        <p:tgtEl>
                                          <p:spTgt spid="20">
                                            <p:txEl>
                                              <p:pRg st="0" end="0"/>
                                            </p:txEl>
                                          </p:spTgt>
                                        </p:tgtEl>
                                        <p:attrNameLst>
                                          <p:attrName>style.visibility</p:attrName>
                                        </p:attrNameLst>
                                      </p:cBhvr>
                                      <p:to>
                                        <p:strVal val="visible"/>
                                      </p:to>
                                    </p:set>
                                    <p:anim calcmode="lin" valueType="num">
                                      <p:cBhvr>
                                        <p:cTn id="6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0">
                                            <p:txEl>
                                              <p:pRg st="0" end="0"/>
                                            </p:txEl>
                                          </p:spTgt>
                                        </p:tgtEl>
                                        <p:attrNameLst>
                                          <p:attrName>ppt_h</p:attrName>
                                        </p:attrNameLst>
                                      </p:cBhvr>
                                      <p:tavLst>
                                        <p:tav tm="0">
                                          <p:val>
                                            <p:fltVal val="0"/>
                                          </p:val>
                                        </p:tav>
                                        <p:tav tm="100000">
                                          <p:val>
                                            <p:strVal val="#ppt_h"/>
                                          </p:val>
                                        </p:tav>
                                      </p:tavLst>
                                    </p:anim>
                                  </p:childTnLst>
                                </p:cTn>
                              </p:par>
                              <p:par>
                                <p:cTn id="63" presetID="53" presetClass="entr" presetSubtype="16" fill="hold" grpId="0" nodeType="withEffect">
                                  <p:stCondLst>
                                    <p:cond delay="20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3">
                                            <p:txEl>
                                              <p:pRg st="0" end="0"/>
                                            </p:txEl>
                                          </p:spTgt>
                                        </p:tgtEl>
                                        <p:attrNameLst>
                                          <p:attrName>style.visibility</p:attrName>
                                        </p:attrNameLst>
                                      </p:cBhvr>
                                      <p:to>
                                        <p:strVal val="visible"/>
                                      </p:to>
                                    </p:set>
                                    <p:anim calcmode="lin" valueType="num">
                                      <p:cBhvr>
                                        <p:cTn id="7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3">
                                            <p:txEl>
                                              <p:pRg st="0" end="0"/>
                                            </p:txEl>
                                          </p:spTgt>
                                        </p:tgtEl>
                                      </p:cBhvr>
                                    </p:animEffect>
                                  </p:childTnLst>
                                </p:cTn>
                              </p:par>
                              <p:par>
                                <p:cTn id="78" presetID="23" presetClass="entr" presetSubtype="16" fill="hold" grpId="0" nodeType="withEffect">
                                  <p:stCondLst>
                                    <p:cond delay="200"/>
                                  </p:stCondLst>
                                  <p:childTnLst>
                                    <p:set>
                                      <p:cBhvr>
                                        <p:cTn id="79" dur="1" fill="hold">
                                          <p:stCondLst>
                                            <p:cond delay="0"/>
                                          </p:stCondLst>
                                        </p:cTn>
                                        <p:tgtEl>
                                          <p:spTgt spid="24">
                                            <p:txEl>
                                              <p:pRg st="0" end="0"/>
                                            </p:txEl>
                                          </p:spTgt>
                                        </p:tgtEl>
                                        <p:attrNameLst>
                                          <p:attrName>style.visibility</p:attrName>
                                        </p:attrNameLst>
                                      </p:cBhvr>
                                      <p:to>
                                        <p:strVal val="visible"/>
                                      </p:to>
                                    </p:set>
                                    <p:anim calcmode="lin" valueType="num">
                                      <p:cBhvr>
                                        <p:cTn id="8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24">
                                            <p:txEl>
                                              <p:pRg st="0" end="0"/>
                                            </p:txEl>
                                          </p:spTgt>
                                        </p:tgtEl>
                                        <p:attrNameLst>
                                          <p:attrName>ppt_h</p:attrName>
                                        </p:attrNameLst>
                                      </p:cBhvr>
                                      <p:tavLst>
                                        <p:tav tm="0">
                                          <p:val>
                                            <p:fltVal val="0"/>
                                          </p:val>
                                        </p:tav>
                                        <p:tav tm="100000">
                                          <p:val>
                                            <p:strVal val="#ppt_h"/>
                                          </p:val>
                                        </p:tav>
                                      </p:tavLst>
                                    </p:anim>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xEl>
                                              <p:pRg st="0" end="0"/>
                                            </p:txEl>
                                          </p:spTgt>
                                        </p:tgtEl>
                                        <p:attrNameLst>
                                          <p:attrName>style.visibility</p:attrName>
                                        </p:attrNameLst>
                                      </p:cBhvr>
                                      <p:to>
                                        <p:strVal val="visible"/>
                                      </p:to>
                                    </p:set>
                                    <p:anim calcmode="lin" valueType="num">
                                      <p:cBhvr>
                                        <p:cTn id="89"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6">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7">
                                            <p:txEl>
                                              <p:pRg st="0" end="0"/>
                                            </p:txEl>
                                          </p:spTgt>
                                        </p:tgtEl>
                                        <p:attrNameLst>
                                          <p:attrName>style.visibility</p:attrName>
                                        </p:attrNameLst>
                                      </p:cBhvr>
                                      <p:to>
                                        <p:strVal val="visible"/>
                                      </p:to>
                                    </p:set>
                                    <p:anim calcmode="lin" valueType="num">
                                      <p:cBhvr>
                                        <p:cTn id="94"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27">
                                            <p:txEl>
                                              <p:pRg st="0" end="0"/>
                                            </p:txEl>
                                          </p:spTgt>
                                        </p:tgtEl>
                                      </p:cBhvr>
                                    </p:animEffect>
                                  </p:childTnLst>
                                </p:cTn>
                              </p:par>
                              <p:par>
                                <p:cTn id="97" presetID="23" presetClass="entr" presetSubtype="16" fill="hold" grpId="0" nodeType="withEffect">
                                  <p:stCondLst>
                                    <p:cond delay="200"/>
                                  </p:stCondLst>
                                  <p:childTnLst>
                                    <p:set>
                                      <p:cBhvr>
                                        <p:cTn id="98" dur="1" fill="hold">
                                          <p:stCondLst>
                                            <p:cond delay="0"/>
                                          </p:stCondLst>
                                        </p:cTn>
                                        <p:tgtEl>
                                          <p:spTgt spid="28">
                                            <p:txEl>
                                              <p:pRg st="0" end="0"/>
                                            </p:txEl>
                                          </p:spTgt>
                                        </p:tgtEl>
                                        <p:attrNameLst>
                                          <p:attrName>style.visibility</p:attrName>
                                        </p:attrNameLst>
                                      </p:cBhvr>
                                      <p:to>
                                        <p:strVal val="visible"/>
                                      </p:to>
                                    </p:set>
                                    <p:anim calcmode="lin" valueType="num">
                                      <p:cBhvr>
                                        <p:cTn id="99"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8">
                                            <p:txEl>
                                              <p:pRg st="0" end="0"/>
                                            </p:txEl>
                                          </p:spTgt>
                                        </p:tgtEl>
                                        <p:attrNameLst>
                                          <p:attrName>ppt_h</p:attrName>
                                        </p:attrNameLst>
                                      </p:cBhvr>
                                      <p:tavLst>
                                        <p:tav tm="0">
                                          <p:val>
                                            <p:fltVal val="0"/>
                                          </p:val>
                                        </p:tav>
                                        <p:tav tm="100000">
                                          <p:val>
                                            <p:strVal val="#ppt_h"/>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500" fill="hold"/>
                                        <p:tgtEl>
                                          <p:spTgt spid="29"/>
                                        </p:tgtEl>
                                        <p:attrNameLst>
                                          <p:attrName>ppt_w</p:attrName>
                                        </p:attrNameLst>
                                      </p:cBhvr>
                                      <p:tavLst>
                                        <p:tav tm="0">
                                          <p:val>
                                            <p:fltVal val="0"/>
                                          </p:val>
                                        </p:tav>
                                        <p:tav tm="100000">
                                          <p:val>
                                            <p:strVal val="#ppt_w"/>
                                          </p:val>
                                        </p:tav>
                                      </p:tavLst>
                                    </p:anim>
                                    <p:anim calcmode="lin" valueType="num">
                                      <p:cBhvr>
                                        <p:cTn id="104" dur="500" fill="hold"/>
                                        <p:tgtEl>
                                          <p:spTgt spid="29"/>
                                        </p:tgtEl>
                                        <p:attrNameLst>
                                          <p:attrName>ppt_h</p:attrName>
                                        </p:attrNameLst>
                                      </p:cBhvr>
                                      <p:tavLst>
                                        <p:tav tm="0">
                                          <p:val>
                                            <p:fltVal val="0"/>
                                          </p:val>
                                        </p:tav>
                                        <p:tav tm="100000">
                                          <p:val>
                                            <p:strVal val="#ppt_h"/>
                                          </p:val>
                                        </p:tav>
                                      </p:tavLst>
                                    </p:anim>
                                    <p:animEffect transition="in" filter="fade">
                                      <p:cBhvr>
                                        <p:cTn id="105" dur="500"/>
                                        <p:tgtEl>
                                          <p:spTgt spid="29"/>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p:cTn id="108"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09"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10" dur="500"/>
                                        <p:tgtEl>
                                          <p:spTgt spid="30">
                                            <p:txEl>
                                              <p:pRg st="0" end="0"/>
                                            </p:txEl>
                                          </p:spTgt>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31">
                                            <p:txEl>
                                              <p:pRg st="0" end="0"/>
                                            </p:txEl>
                                          </p:spTgt>
                                        </p:tgtEl>
                                        <p:attrNameLst>
                                          <p:attrName>style.visibility</p:attrName>
                                        </p:attrNameLst>
                                      </p:cBhvr>
                                      <p:to>
                                        <p:strVal val="visible"/>
                                      </p:to>
                                    </p:set>
                                    <p:anim calcmode="lin" valueType="num">
                                      <p:cBhvr>
                                        <p:cTn id="11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1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15" dur="500"/>
                                        <p:tgtEl>
                                          <p:spTgt spid="31">
                                            <p:txEl>
                                              <p:pRg st="0" end="0"/>
                                            </p:txEl>
                                          </p:spTgt>
                                        </p:tgtEl>
                                      </p:cBhvr>
                                    </p:animEffect>
                                  </p:childTnLst>
                                </p:cTn>
                              </p:par>
                              <p:par>
                                <p:cTn id="116" presetID="23" presetClass="entr" presetSubtype="16" fill="hold" grpId="0" nodeType="withEffect">
                                  <p:stCondLst>
                                    <p:cond delay="200"/>
                                  </p:stCondLst>
                                  <p:childTnLst>
                                    <p:set>
                                      <p:cBhvr>
                                        <p:cTn id="117" dur="1" fill="hold">
                                          <p:stCondLst>
                                            <p:cond delay="0"/>
                                          </p:stCondLst>
                                        </p:cTn>
                                        <p:tgtEl>
                                          <p:spTgt spid="32">
                                            <p:txEl>
                                              <p:pRg st="0" end="0"/>
                                            </p:txEl>
                                          </p:spTgt>
                                        </p:tgtEl>
                                        <p:attrNameLst>
                                          <p:attrName>style.visibility</p:attrName>
                                        </p:attrNameLst>
                                      </p:cBhvr>
                                      <p:to>
                                        <p:strVal val="visible"/>
                                      </p:to>
                                    </p:set>
                                    <p:anim calcmode="lin" valueType="num">
                                      <p:cBhvr>
                                        <p:cTn id="118"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19" dur="500" fill="hold"/>
                                        <p:tgtEl>
                                          <p:spTgt spid="32">
                                            <p:txEl>
                                              <p:pRg st="0" end="0"/>
                                            </p:txEl>
                                          </p:spTgt>
                                        </p:tgtEl>
                                        <p:attrNameLst>
                                          <p:attrName>ppt_h</p:attrName>
                                        </p:attrNameLst>
                                      </p:cBhvr>
                                      <p:tavLst>
                                        <p:tav tm="0">
                                          <p:val>
                                            <p:fltVal val="0"/>
                                          </p:val>
                                        </p:tav>
                                        <p:tav tm="100000">
                                          <p:val>
                                            <p:strVal val="#ppt_h"/>
                                          </p:val>
                                        </p:tav>
                                      </p:tavLst>
                                    </p:anim>
                                  </p:childTnLst>
                                </p:cTn>
                              </p:par>
                              <p:par>
                                <p:cTn id="120" presetID="53" presetClass="entr" presetSubtype="16" fill="hold" grpId="0" nodeType="withEffect">
                                  <p:stCondLst>
                                    <p:cond delay="200"/>
                                  </p:stCondLst>
                                  <p:childTnLst>
                                    <p:set>
                                      <p:cBhvr>
                                        <p:cTn id="121" dur="1" fill="hold">
                                          <p:stCondLst>
                                            <p:cond delay="0"/>
                                          </p:stCondLst>
                                        </p:cTn>
                                        <p:tgtEl>
                                          <p:spTgt spid="33"/>
                                        </p:tgtEl>
                                        <p:attrNameLst>
                                          <p:attrName>style.visibility</p:attrName>
                                        </p:attrNameLst>
                                      </p:cBhvr>
                                      <p:to>
                                        <p:strVal val="visible"/>
                                      </p:to>
                                    </p:set>
                                    <p:anim calcmode="lin" valueType="num">
                                      <p:cBhvr>
                                        <p:cTn id="122" dur="500" fill="hold"/>
                                        <p:tgtEl>
                                          <p:spTgt spid="33"/>
                                        </p:tgtEl>
                                        <p:attrNameLst>
                                          <p:attrName>ppt_w</p:attrName>
                                        </p:attrNameLst>
                                      </p:cBhvr>
                                      <p:tavLst>
                                        <p:tav tm="0">
                                          <p:val>
                                            <p:fltVal val="0"/>
                                          </p:val>
                                        </p:tav>
                                        <p:tav tm="100000">
                                          <p:val>
                                            <p:strVal val="#ppt_w"/>
                                          </p:val>
                                        </p:tav>
                                      </p:tavLst>
                                    </p:anim>
                                    <p:anim calcmode="lin" valueType="num">
                                      <p:cBhvr>
                                        <p:cTn id="123" dur="500" fill="hold"/>
                                        <p:tgtEl>
                                          <p:spTgt spid="33"/>
                                        </p:tgtEl>
                                        <p:attrNameLst>
                                          <p:attrName>ppt_h</p:attrName>
                                        </p:attrNameLst>
                                      </p:cBhvr>
                                      <p:tavLst>
                                        <p:tav tm="0">
                                          <p:val>
                                            <p:fltVal val="0"/>
                                          </p:val>
                                        </p:tav>
                                        <p:tav tm="100000">
                                          <p:val>
                                            <p:strVal val="#ppt_h"/>
                                          </p:val>
                                        </p:tav>
                                      </p:tavLst>
                                    </p:anim>
                                    <p:animEffect transition="in" filter="fade">
                                      <p:cBhvr>
                                        <p:cTn id="124" dur="500"/>
                                        <p:tgtEl>
                                          <p:spTgt spid="33"/>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34">
                                            <p:txEl>
                                              <p:pRg st="0" end="0"/>
                                            </p:txEl>
                                          </p:spTgt>
                                        </p:tgtEl>
                                        <p:attrNameLst>
                                          <p:attrName>style.visibility</p:attrName>
                                        </p:attrNameLst>
                                      </p:cBhvr>
                                      <p:to>
                                        <p:strVal val="visible"/>
                                      </p:to>
                                    </p:set>
                                    <p:anim calcmode="lin" valueType="num">
                                      <p:cBhvr>
                                        <p:cTn id="12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8" grpId="0" bldLvl="0" animBg="1" autoUpdateAnimBg="0"/>
      <p:bldP spid="9" grpId="0" bldLvl="0" animBg="1" autoUpdateAnimBg="0"/>
      <p:bldP spid="10" grpId="0" bldLvl="0" animBg="1" autoUpdateAnimBg="0"/>
      <p:bldP spid="15" grpId="0" bldLvl="0" animBg="1"/>
      <p:bldP spid="16" grpId="0" bldLvl="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2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childTnLst>
                </p:cTn>
              </p:par>
            </p:tnLst>
          </p:tmpl>
        </p:tmplLst>
      </p:bldP>
      <p:bldP spid="21" grpId="0" bldLvl="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2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childTnLst>
                </p:cTn>
              </p:par>
            </p:tnLst>
          </p:tmpl>
        </p:tmplLst>
      </p:bldP>
      <p:bldP spid="25" grpId="0" bldLvl="0" animBg="1"/>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2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childTnLst>
                </p:cTn>
              </p:par>
            </p:tnLst>
          </p:tmpl>
        </p:tmplLst>
      </p:bldP>
      <p:bldP spid="29" grpId="0" bldLvl="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2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childTnLst>
                </p:cTn>
              </p:par>
            </p:tnLst>
          </p:tmpl>
        </p:tmplLst>
      </p:bldP>
      <p:bldP spid="33" grpId="0" bldLvl="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30046" y="1827149"/>
            <a:ext cx="4839832" cy="723275"/>
          </a:xfrm>
          <a:prstGeom prst="rect">
            <a:avLst/>
          </a:prstGeom>
        </p:spPr>
        <p:txBody>
          <a:bodyPr wrap="square" lIns="68580" tIns="34290" rIns="68580" bIns="34290">
            <a:spAutoFit/>
          </a:bodyPr>
          <a:lstStyle/>
          <a:p>
            <a:pPr eaLnBrk="0" fontAlgn="base" hangingPunct="0">
              <a:lnSpc>
                <a:spcPts val="1650"/>
              </a:lnSpc>
              <a:spcBef>
                <a:spcPct val="0"/>
              </a:spcBef>
              <a:spcAft>
                <a:spcPct val="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在此录入上述图表的综合描述说明，在此录入上述图表的上述图表的综合描述说明入。在此录入上述图表的综合描述说明，在此录入上述图表的上述图表的综合描述说明入。</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3830046" y="1518175"/>
            <a:ext cx="1664558" cy="287258"/>
          </a:xfrm>
          <a:prstGeom prst="rect">
            <a:avLst/>
          </a:prstGeom>
        </p:spPr>
        <p:txBody>
          <a:bodyPr wrap="none" lIns="68580" tIns="34290" rIns="68580" bIns="34290">
            <a:spAutoFit/>
          </a:bodyPr>
          <a:lstStyle/>
          <a:p>
            <a:pPr>
              <a:lnSpc>
                <a:spcPts val="1650"/>
              </a:lnSpc>
            </a:pPr>
            <a:r>
              <a:rPr lang="zh-CN" altLang="en-US" sz="1700" b="1" dirty="0">
                <a:solidFill>
                  <a:srgbClr val="7A8B52"/>
                </a:solidFill>
                <a:latin typeface="微软雅黑" panose="020B0503020204020204" pitchFamily="34" charset="-122"/>
                <a:ea typeface="微软雅黑" panose="020B0503020204020204" pitchFamily="34" charset="-122"/>
              </a:rPr>
              <a:t>请替换文字内容</a:t>
            </a:r>
            <a:endParaRPr lang="zh-CN" altLang="en-US" sz="1700" b="1" dirty="0">
              <a:solidFill>
                <a:srgbClr val="7A8B52"/>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29737" y="1518175"/>
            <a:ext cx="3365176" cy="2752663"/>
            <a:chOff x="205338" y="1366523"/>
            <a:chExt cx="3811460" cy="3117717"/>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7491" r="27491"/>
            <a:stretch>
              <a:fillRect/>
            </a:stretch>
          </p:blipFill>
          <p:spPr>
            <a:xfrm>
              <a:off x="205338" y="1366523"/>
              <a:ext cx="1870630" cy="3117717"/>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29995" r="29995"/>
            <a:stretch>
              <a:fillRect/>
            </a:stretch>
          </p:blipFill>
          <p:spPr>
            <a:xfrm>
              <a:off x="2146168" y="1366523"/>
              <a:ext cx="1870630" cy="3117717"/>
            </a:xfrm>
            <a:prstGeom prst="rect">
              <a:avLst/>
            </a:prstGeom>
          </p:spPr>
        </p:pic>
      </p:grpSp>
      <p:sp>
        <p:nvSpPr>
          <p:cNvPr id="12" name="椭圆 11"/>
          <p:cNvSpPr/>
          <p:nvPr/>
        </p:nvSpPr>
        <p:spPr>
          <a:xfrm>
            <a:off x="3960672" y="2894505"/>
            <a:ext cx="735844" cy="735844"/>
          </a:xfrm>
          <a:prstGeom prst="ellipse">
            <a:avLst/>
          </a:prstGeom>
          <a:solidFill>
            <a:srgbClr val="E04E4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a:xfrm>
            <a:off x="4696518" y="3273859"/>
            <a:ext cx="1589344" cy="941283"/>
          </a:xfrm>
          <a:prstGeom prst="rect">
            <a:avLst/>
          </a:prstGeom>
        </p:spPr>
        <p:txBody>
          <a:bodyPr wrap="square" lIns="68580" tIns="34290" rIns="68580" bIns="34290">
            <a:spAutoFit/>
          </a:bodyPr>
          <a:lstStyle/>
          <a:p>
            <a:pPr>
              <a:lnSpc>
                <a:spcPts val="165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7080534" y="3273859"/>
            <a:ext cx="1589344" cy="941283"/>
          </a:xfrm>
          <a:prstGeom prst="rect">
            <a:avLst/>
          </a:prstGeom>
        </p:spPr>
        <p:txBody>
          <a:bodyPr wrap="square" lIns="68580" tIns="34290" rIns="68580" bIns="34290">
            <a:spAutoFit/>
          </a:bodyPr>
          <a:lstStyle/>
          <a:p>
            <a:pPr>
              <a:lnSpc>
                <a:spcPts val="165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在此录入上述图表的综合描述说明，在此录入上述图表的上述图表的综合描述说明入。</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a:xfrm>
            <a:off x="4696517" y="3013643"/>
            <a:ext cx="1010533" cy="287258"/>
          </a:xfrm>
          <a:prstGeom prst="rect">
            <a:avLst/>
          </a:prstGeom>
        </p:spPr>
        <p:txBody>
          <a:bodyPr wrap="none" lIns="68580" tIns="34290" rIns="68580" bIns="34290">
            <a:spAutoFit/>
          </a:bodyPr>
          <a:lstStyle/>
          <a:p>
            <a:pPr>
              <a:lnSpc>
                <a:spcPts val="1650"/>
              </a:lnSpc>
            </a:pPr>
            <a:r>
              <a:rPr lang="zh-CN" altLang="en-US" sz="1700" b="1">
                <a:solidFill>
                  <a:srgbClr val="EB8374"/>
                </a:solidFill>
                <a:latin typeface="微软雅黑" panose="020B0503020204020204" pitchFamily="34" charset="-122"/>
                <a:ea typeface="微软雅黑" panose="020B0503020204020204" pitchFamily="34" charset="-122"/>
                <a:cs typeface="Arial" panose="020B0604020202020204" pitchFamily="34" charset="0"/>
              </a:rPr>
              <a:t>替换文字</a:t>
            </a:r>
            <a:endParaRPr lang="zh-CN" altLang="en-US" sz="1700" b="1" dirty="0">
              <a:solidFill>
                <a:srgbClr val="EB8374"/>
              </a:solidFill>
              <a:latin typeface="微软雅黑" panose="020B0503020204020204" pitchFamily="34" charset="-122"/>
              <a:ea typeface="微软雅黑" panose="020B0503020204020204" pitchFamily="34" charset="-122"/>
            </a:endParaRPr>
          </a:p>
        </p:txBody>
      </p:sp>
      <p:sp>
        <p:nvSpPr>
          <p:cNvPr id="16" name="矩形 15"/>
          <p:cNvSpPr/>
          <p:nvPr/>
        </p:nvSpPr>
        <p:spPr>
          <a:xfrm>
            <a:off x="7080534" y="3013643"/>
            <a:ext cx="1010533" cy="287258"/>
          </a:xfrm>
          <a:prstGeom prst="rect">
            <a:avLst/>
          </a:prstGeom>
        </p:spPr>
        <p:txBody>
          <a:bodyPr wrap="none" lIns="68580" tIns="34290" rIns="68580" bIns="34290">
            <a:spAutoFit/>
          </a:bodyPr>
          <a:lstStyle/>
          <a:p>
            <a:pPr>
              <a:lnSpc>
                <a:spcPts val="1650"/>
              </a:lnSpc>
            </a:pPr>
            <a:r>
              <a:rPr lang="zh-CN" altLang="en-US" sz="1700" b="1">
                <a:solidFill>
                  <a:srgbClr val="7A8B52"/>
                </a:solidFill>
                <a:latin typeface="微软雅黑" panose="020B0503020204020204" pitchFamily="34" charset="-122"/>
                <a:ea typeface="微软雅黑" panose="020B0503020204020204" pitchFamily="34" charset="-122"/>
                <a:cs typeface="Arial" panose="020B0604020202020204" pitchFamily="34" charset="0"/>
              </a:rPr>
              <a:t>替换文字</a:t>
            </a:r>
            <a:endParaRPr lang="zh-CN" altLang="en-US" sz="1700" b="1" dirty="0">
              <a:solidFill>
                <a:srgbClr val="7A8B5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7" name="组合 17"/>
          <p:cNvGrpSpPr/>
          <p:nvPr/>
        </p:nvGrpSpPr>
        <p:grpSpPr bwMode="auto">
          <a:xfrm rot="-2700000">
            <a:off x="4149208" y="3141240"/>
            <a:ext cx="358775" cy="360362"/>
            <a:chOff x="5394325" y="2859088"/>
            <a:chExt cx="358775" cy="360362"/>
          </a:xfrm>
          <a:solidFill>
            <a:sysClr val="window" lastClr="FFFFFF"/>
          </a:solidFill>
        </p:grpSpPr>
        <p:sp>
          <p:nvSpPr>
            <p:cNvPr id="18"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19"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0"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1"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2"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3"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algn="ctr" defTabSz="227965">
                <a:lnSpc>
                  <a:spcPts val="1650"/>
                </a:lnSpc>
                <a:defRPr/>
              </a:pPr>
              <a:endParaRPr lang="en-US" sz="11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24" name="组合 23"/>
          <p:cNvGrpSpPr/>
          <p:nvPr/>
        </p:nvGrpSpPr>
        <p:grpSpPr>
          <a:xfrm>
            <a:off x="6285861" y="2894505"/>
            <a:ext cx="735844" cy="735844"/>
            <a:chOff x="6339840" y="3026259"/>
            <a:chExt cx="735844" cy="735844"/>
          </a:xfrm>
        </p:grpSpPr>
        <p:sp>
          <p:nvSpPr>
            <p:cNvPr id="25" name="椭圆 24"/>
            <p:cNvSpPr/>
            <p:nvPr/>
          </p:nvSpPr>
          <p:spPr>
            <a:xfrm>
              <a:off x="6339840" y="3026259"/>
              <a:ext cx="735844" cy="735844"/>
            </a:xfrm>
            <a:prstGeom prst="ellipse">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26" name="Freeform 871"/>
            <p:cNvSpPr>
              <a:spLocks noEditPoints="1"/>
            </p:cNvSpPr>
            <p:nvPr/>
          </p:nvSpPr>
          <p:spPr bwMode="auto">
            <a:xfrm>
              <a:off x="6540281" y="3174312"/>
              <a:ext cx="334963" cy="43973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121920" tIns="60960" rIns="121920" bIns="60960" numCol="1" anchor="t" anchorCtr="0" compatLnSpc="1"/>
            <a:lstStyle/>
            <a:p>
              <a:pPr defTabSz="913765">
                <a:lnSpc>
                  <a:spcPts val="1650"/>
                </a:lnSpc>
                <a:defRPr/>
              </a:pPr>
              <a:endParaRPr lang="zh-CN" altLang="en-US" sz="1100" kern="0">
                <a:solidFill>
                  <a:prstClr val="black"/>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par>
                                <p:cTn id="51" presetID="53" presetClass="entr" presetSubtype="16"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bldLvl="0" animBg="1"/>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42177" y="2303588"/>
            <a:ext cx="3786934" cy="700192"/>
          </a:xfrm>
          <a:prstGeom prst="rect">
            <a:avLst/>
          </a:prstGeom>
        </p:spPr>
        <p:txBody>
          <a:bodyPr wrap="none" lIns="68580" tIns="34290" rIns="68580" bIns="34290">
            <a:spAutoFit/>
          </a:bodyPr>
          <a:lstStyle/>
          <a:p>
            <a:r>
              <a:rPr lang="en-US" altLang="zh-CN" sz="4100" b="1" dirty="0">
                <a:solidFill>
                  <a:schemeClr val="accent6">
                    <a:lumMod val="50000"/>
                  </a:schemeClr>
                </a:solidFill>
                <a:latin typeface="Lucida Calligraphy" panose="03010101010101010101" pitchFamily="66" charset="0"/>
                <a:ea typeface="微软雅黑" panose="020B0503020204020204" pitchFamily="34" charset="-122"/>
              </a:rPr>
              <a:t>HANK YOU</a:t>
            </a:r>
            <a:endParaRPr lang="zh-CN" altLang="en-US" sz="4100" b="1" dirty="0">
              <a:solidFill>
                <a:schemeClr val="accent6">
                  <a:lumMod val="50000"/>
                </a:schemeClr>
              </a:solidFill>
              <a:latin typeface="Lucida Calligraphy" panose="03010101010101010101" pitchFamily="66" charset="0"/>
              <a:ea typeface="微软雅黑" panose="020B0503020204020204" pitchFamily="34" charset="-122"/>
            </a:endParaRPr>
          </a:p>
        </p:txBody>
      </p:sp>
      <p:sp>
        <p:nvSpPr>
          <p:cNvPr id="3" name="矩形 2"/>
          <p:cNvSpPr/>
          <p:nvPr/>
        </p:nvSpPr>
        <p:spPr>
          <a:xfrm>
            <a:off x="1486209" y="828926"/>
            <a:ext cx="672861" cy="3380899"/>
          </a:xfrm>
          <a:prstGeom prst="rect">
            <a:avLst/>
          </a:prstGeom>
        </p:spPr>
        <p:txBody>
          <a:bodyPr wrap="square" lIns="68580" tIns="34290" rIns="68580" bIns="34290">
            <a:spAutoFit/>
          </a:bodyPr>
          <a:lstStyle/>
          <a:p>
            <a:r>
              <a:rPr lang="en-US" altLang="zh-CN" sz="21500" dirty="0">
                <a:solidFill>
                  <a:schemeClr val="accent6">
                    <a:lumMod val="50000"/>
                  </a:schemeClr>
                </a:solidFill>
                <a:latin typeface="Edwardian Script ITC" panose="030303020407070D0804" pitchFamily="66" charset="0"/>
                <a:ea typeface="微软雅黑" panose="020B0503020204020204" pitchFamily="34" charset="-122"/>
              </a:rPr>
              <a:t>T</a:t>
            </a:r>
            <a:endParaRPr lang="zh-CN" altLang="en-US" sz="21500" dirty="0">
              <a:solidFill>
                <a:schemeClr val="accent6">
                  <a:lumMod val="50000"/>
                </a:schemeClr>
              </a:solidFill>
              <a:latin typeface="Edwardian Script ITC" panose="030303020407070D0804" pitchFamily="66" charset="0"/>
              <a:ea typeface="微软雅黑" panose="020B0503020204020204" pitchFamily="34" charset="-122"/>
            </a:endParaRPr>
          </a:p>
        </p:txBody>
      </p:sp>
      <p:sp>
        <p:nvSpPr>
          <p:cNvPr id="11" name="矩形 10"/>
          <p:cNvSpPr/>
          <p:nvPr/>
        </p:nvSpPr>
        <p:spPr>
          <a:xfrm>
            <a:off x="3362189" y="2996086"/>
            <a:ext cx="3600986" cy="992579"/>
          </a:xfrm>
          <a:prstGeom prst="rect">
            <a:avLst/>
          </a:prstGeom>
        </p:spPr>
        <p:txBody>
          <a:bodyPr wrap="none" lIns="68580" tIns="34290" rIns="68580" bIns="34290">
            <a:spAutoFit/>
          </a:bodyPr>
          <a:lstStyle/>
          <a:p>
            <a:r>
              <a:rPr lang="en-US" altLang="zh-CN" sz="3000" dirty="0">
                <a:solidFill>
                  <a:srgbClr val="BA2021"/>
                </a:solidFill>
                <a:latin typeface="微软雅黑" panose="020B0503020204020204" pitchFamily="34" charset="-122"/>
                <a:ea typeface="微软雅黑" panose="020B0503020204020204" pitchFamily="34" charset="-122"/>
              </a:rPr>
              <a:t>33ppt</a:t>
            </a:r>
            <a:r>
              <a:rPr lang="zh-CN" altLang="en-US" sz="3000" dirty="0">
                <a:solidFill>
                  <a:srgbClr val="BA2021"/>
                </a:solidFill>
                <a:latin typeface="微软雅黑" panose="020B0503020204020204" pitchFamily="34" charset="-122"/>
                <a:ea typeface="微软雅黑" panose="020B0503020204020204" pitchFamily="34" charset="-122"/>
              </a:rPr>
              <a:t>感谢一路有你</a:t>
            </a:r>
            <a:endParaRPr lang="zh-CN" altLang="en-US" sz="3000" dirty="0">
              <a:solidFill>
                <a:srgbClr val="BA2021"/>
              </a:solidFill>
              <a:latin typeface="微软雅黑" panose="020B0503020204020204" pitchFamily="34" charset="-122"/>
              <a:ea typeface="微软雅黑" panose="020B0503020204020204" pitchFamily="34" charset="-122"/>
            </a:endParaRPr>
          </a:p>
          <a:p>
            <a:endParaRPr lang="zh-CN" altLang="en-US" sz="3000" dirty="0">
              <a:solidFill>
                <a:srgbClr val="BA202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85029" y="2036077"/>
            <a:ext cx="800478" cy="711116"/>
          </a:xfrm>
          <a:prstGeom prst="rect">
            <a:avLst/>
          </a:prstGeom>
        </p:spPr>
      </p:pic>
      <p:sp>
        <p:nvSpPr>
          <p:cNvPr id="4" name="矩形 3"/>
          <p:cNvSpPr/>
          <p:nvPr/>
        </p:nvSpPr>
        <p:spPr>
          <a:xfrm>
            <a:off x="2391175" y="3492375"/>
            <a:ext cx="4572000" cy="523220"/>
          </a:xfrm>
          <a:prstGeom prst="rect">
            <a:avLst/>
          </a:prstGeom>
        </p:spPr>
        <p:txBody>
          <a:bodyPr>
            <a:spAutoFit/>
          </a:bodyPr>
          <a:lstStyle/>
          <a:p>
            <a:r>
              <a:rPr lang="zh-CN" altLang="en-US" dirty="0"/>
              <a:t>汇报时间：</a:t>
            </a:r>
            <a:r>
              <a:rPr lang="en-US" altLang="zh-CN" dirty="0"/>
              <a:t>2017</a:t>
            </a:r>
            <a:r>
              <a:rPr lang="zh-CN" altLang="en-US" dirty="0"/>
              <a:t>年</a:t>
            </a:r>
            <a:r>
              <a:rPr lang="en-US" altLang="zh-CN" dirty="0"/>
              <a:t>10</a:t>
            </a:r>
            <a:r>
              <a:rPr lang="zh-CN" altLang="en-US" dirty="0"/>
              <a:t>月     汇报人：</a:t>
            </a:r>
            <a:r>
              <a:rPr lang="en-US" altLang="zh-CN" dirty="0"/>
              <a:t>33ppt</a:t>
            </a:r>
            <a:endParaRPr lang="zh-CN" altLang="en-US" dirty="0"/>
          </a:p>
          <a:p>
            <a:endParaRPr lang="zh-CN" altLang="en-US" dirty="0"/>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11"/>
                                        </p:tgtEl>
                                        <p:attrNameLst>
                                          <p:attrName>style.visibility</p:attrName>
                                        </p:attrNameLst>
                                      </p:cBhvr>
                                      <p:to>
                                        <p:strVal val="visible"/>
                                      </p:to>
                                    </p:set>
                                    <p:anim by="(-#ppt_w*2)" calcmode="lin" valueType="num">
                                      <p:cBhvr rctx="PPT">
                                        <p:cTn id="16" dur="500" autoRev="1" fill="hold">
                                          <p:stCondLst>
                                            <p:cond delay="0"/>
                                          </p:stCondLst>
                                        </p:cTn>
                                        <p:tgtEl>
                                          <p:spTgt spid="11"/>
                                        </p:tgtEl>
                                        <p:attrNameLst>
                                          <p:attrName>ppt_w</p:attrName>
                                        </p:attrNameLst>
                                      </p:cBhvr>
                                    </p:anim>
                                    <p:anim by="(#ppt_w*0.50)" calcmode="lin" valueType="num">
                                      <p:cBhvr>
                                        <p:cTn id="17" dur="500" decel="50000" autoRev="1" fill="hold">
                                          <p:stCondLst>
                                            <p:cond delay="0"/>
                                          </p:stCondLst>
                                        </p:cTn>
                                        <p:tgtEl>
                                          <p:spTgt spid="11"/>
                                        </p:tgtEl>
                                        <p:attrNameLst>
                                          <p:attrName>ppt_x</p:attrName>
                                        </p:attrNameLst>
                                      </p:cBhvr>
                                    </p:anim>
                                    <p:anim from="(-#ppt_h/2)" to="(#ppt_y)" calcmode="lin" valueType="num">
                                      <p:cBhvr>
                                        <p:cTn id="18" dur="1000" fill="hold">
                                          <p:stCondLst>
                                            <p:cond delay="0"/>
                                          </p:stCondLst>
                                        </p:cTn>
                                        <p:tgtEl>
                                          <p:spTgt spid="11"/>
                                        </p:tgtEl>
                                        <p:attrNameLst>
                                          <p:attrName>ppt_y</p:attrName>
                                        </p:attrNameLst>
                                      </p:cBhvr>
                                    </p:anim>
                                    <p:animRot by="21600000">
                                      <p:cBhvr>
                                        <p:cTn id="19" dur="1000" fill="hold">
                                          <p:stCondLst>
                                            <p:cond delay="0"/>
                                          </p:stCondLst>
                                        </p:cTn>
                                        <p:tgtEl>
                                          <p:spTgt spid="11"/>
                                        </p:tgtEl>
                                        <p:attrNameLst>
                                          <p:attrName>r</p:attrName>
                                        </p:attrNameLst>
                                      </p:cBhvr>
                                    </p:animRot>
                                  </p:childTnLst>
                                </p:cTn>
                              </p:par>
                            </p:childTnLst>
                          </p:cTn>
                        </p:par>
                        <p:par>
                          <p:cTn id="20" fill="hold">
                            <p:stCondLst>
                              <p:cond delay="2500"/>
                            </p:stCondLst>
                            <p:childTnLst>
                              <p:par>
                                <p:cTn id="21" presetID="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812991" y="1468917"/>
            <a:ext cx="3188084" cy="2492216"/>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en-US" altLang="zh-CN"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rPr>
              <a:t>01</a:t>
            </a:r>
            <a:endParaRPr lang="zh-CN" altLang="en-US"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endParaRPr>
          </a:p>
        </p:txBody>
      </p:sp>
      <p:cxnSp>
        <p:nvCxnSpPr>
          <p:cNvPr id="9" name="直接连接符 8"/>
          <p:cNvCxnSpPr/>
          <p:nvPr/>
        </p:nvCxnSpPr>
        <p:spPr>
          <a:xfrm>
            <a:off x="4290397" y="2779824"/>
            <a:ext cx="2034653"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227058" y="2387409"/>
            <a:ext cx="2097992" cy="391478"/>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100" i="0" spc="450" dirty="0">
                <a:solidFill>
                  <a:srgbClr val="61713F"/>
                </a:solidFill>
                <a:latin typeface="微软雅黑" panose="020B0503020204020204" pitchFamily="34" charset="-122"/>
                <a:ea typeface="微软雅黑" panose="020B0503020204020204" pitchFamily="34" charset="-122"/>
              </a:rPr>
              <a:t>个人基本信息</a:t>
            </a:r>
            <a:endParaRPr lang="zh-CN" altLang="en-US" sz="2100" i="0" spc="450" dirty="0">
              <a:solidFill>
                <a:srgbClr val="61713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227058" y="2888043"/>
            <a:ext cx="2097992" cy="469359"/>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300" i="0">
                <a:solidFill>
                  <a:srgbClr val="61713F"/>
                </a:solidFill>
                <a:latin typeface="微软雅黑" panose="020B0503020204020204" pitchFamily="34" charset="-122"/>
                <a:ea typeface="微软雅黑" panose="020B0503020204020204" pitchFamily="34" charset="-122"/>
              </a:rPr>
              <a:t>请输入您的文字内容请输入您的文字内容。</a:t>
            </a:r>
            <a:endParaRPr lang="zh-CN" altLang="en-US" sz="1300" i="0" dirty="0">
              <a:solidFill>
                <a:srgbClr val="61713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4250" y="1917544"/>
            <a:ext cx="800478" cy="711116"/>
          </a:xfrm>
          <a:prstGeom prst="rect">
            <a:avLst/>
          </a:prstGeom>
        </p:spPr>
      </p:pic>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矩形 247"/>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矩形 25"/>
          <p:cNvSpPr/>
          <p:nvPr/>
        </p:nvSpPr>
        <p:spPr>
          <a:xfrm>
            <a:off x="865346" y="1467327"/>
            <a:ext cx="3384233" cy="2939891"/>
          </a:xfrm>
          <a:prstGeom prst="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27" name="矩形 26"/>
          <p:cNvSpPr/>
          <p:nvPr/>
        </p:nvSpPr>
        <p:spPr>
          <a:xfrm>
            <a:off x="4609721" y="3909137"/>
            <a:ext cx="432048" cy="432181"/>
          </a:xfrm>
          <a:prstGeom prst="rect">
            <a:avLst/>
          </a:prstGeom>
          <a:solidFill>
            <a:srgbClr val="6171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28" name="矩形 27"/>
          <p:cNvSpPr/>
          <p:nvPr/>
        </p:nvSpPr>
        <p:spPr>
          <a:xfrm>
            <a:off x="5041771" y="3909137"/>
            <a:ext cx="3312367" cy="432181"/>
          </a:xfrm>
          <a:prstGeom prst="rect">
            <a:avLst/>
          </a:prstGeom>
          <a:solidFill>
            <a:srgbClr val="B39A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29" name="Rectangle 24"/>
          <p:cNvSpPr>
            <a:spLocks noChangeArrowheads="1"/>
          </p:cNvSpPr>
          <p:nvPr/>
        </p:nvSpPr>
        <p:spPr bwMode="auto">
          <a:xfrm>
            <a:off x="4609722" y="1501537"/>
            <a:ext cx="3744416"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300"/>
              </a:spcBef>
            </a:pPr>
            <a:r>
              <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1650"/>
              </a:lnSpc>
              <a:spcBef>
                <a:spcPts val="3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在此录入上述图表的描述说明，在此录入上述图表的描述说，在此录入上述图表的描述说明</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a:off x="5185786" y="4016977"/>
            <a:ext cx="3024337"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3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690686" y="2282197"/>
            <a:ext cx="3663452" cy="436017"/>
            <a:chOff x="6253647" y="2616209"/>
            <a:chExt cx="4884603" cy="581356"/>
          </a:xfrm>
        </p:grpSpPr>
        <p:sp>
          <p:nvSpPr>
            <p:cNvPr id="30" name="Rectangle 24"/>
            <p:cNvSpPr>
              <a:spLocks noChangeArrowheads="1"/>
            </p:cNvSpPr>
            <p:nvPr/>
          </p:nvSpPr>
          <p:spPr bwMode="auto">
            <a:xfrm>
              <a:off x="6705352" y="2616209"/>
              <a:ext cx="4432898" cy="58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1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在此录入上述图表的描述说明，在此录入上述图表的描述说，在此录入上述图表的描述说明</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任意多边形 31"/>
            <p:cNvSpPr/>
            <p:nvPr/>
          </p:nvSpPr>
          <p:spPr>
            <a:xfrm>
              <a:off x="6253647" y="2743412"/>
              <a:ext cx="285751" cy="184208"/>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BA2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rgbClr val="C00000"/>
                </a:solidFill>
                <a:latin typeface="微软雅黑" panose="020B0503020204020204" pitchFamily="34" charset="-122"/>
                <a:ea typeface="微软雅黑" panose="020B0503020204020204" pitchFamily="34" charset="-122"/>
              </a:endParaRPr>
            </a:p>
          </p:txBody>
        </p:sp>
      </p:grpSp>
      <p:sp>
        <p:nvSpPr>
          <p:cNvPr id="35" name="Freeform 10"/>
          <p:cNvSpPr>
            <a:spLocks noEditPoints="1"/>
          </p:cNvSpPr>
          <p:nvPr/>
        </p:nvSpPr>
        <p:spPr bwMode="auto">
          <a:xfrm>
            <a:off x="4736969" y="4005907"/>
            <a:ext cx="177552" cy="238640"/>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pPr>
              <a:lnSpc>
                <a:spcPts val="1650"/>
              </a:lnSpc>
            </a:pPr>
            <a:endParaRPr lang="zh-CN" altLang="en-US" sz="1100">
              <a:ea typeface="微软雅黑" panose="020B0503020204020204" pitchFamily="34" charset="-122"/>
            </a:endParaRPr>
          </a:p>
        </p:txBody>
      </p:sp>
      <p:grpSp>
        <p:nvGrpSpPr>
          <p:cNvPr id="5" name="组合 4"/>
          <p:cNvGrpSpPr/>
          <p:nvPr/>
        </p:nvGrpSpPr>
        <p:grpSpPr>
          <a:xfrm>
            <a:off x="4690686" y="2896873"/>
            <a:ext cx="3663452" cy="436017"/>
            <a:chOff x="6253647" y="3435777"/>
            <a:chExt cx="4884603" cy="581356"/>
          </a:xfrm>
        </p:grpSpPr>
        <p:sp>
          <p:nvSpPr>
            <p:cNvPr id="33" name="任意多边形 32"/>
            <p:cNvSpPr/>
            <p:nvPr/>
          </p:nvSpPr>
          <p:spPr>
            <a:xfrm>
              <a:off x="6253647" y="3435777"/>
              <a:ext cx="285751" cy="184208"/>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617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rgbClr val="61713F"/>
                </a:solidFill>
                <a:latin typeface="微软雅黑" panose="020B0503020204020204" pitchFamily="34" charset="-122"/>
                <a:ea typeface="微软雅黑" panose="020B0503020204020204" pitchFamily="34" charset="-122"/>
              </a:endParaRPr>
            </a:p>
          </p:txBody>
        </p:sp>
        <p:sp>
          <p:nvSpPr>
            <p:cNvPr id="37" name="Rectangle 24"/>
            <p:cNvSpPr>
              <a:spLocks noChangeArrowheads="1"/>
            </p:cNvSpPr>
            <p:nvPr/>
          </p:nvSpPr>
          <p:spPr bwMode="auto">
            <a:xfrm>
              <a:off x="6705352" y="3435777"/>
              <a:ext cx="4432898" cy="58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1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在此录入上述图表的描述说明，在此录入上述图表的描述说，在此录入上述图表的描述说明</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4690686" y="3331622"/>
            <a:ext cx="3663452" cy="436017"/>
            <a:chOff x="6253647" y="4015442"/>
            <a:chExt cx="4884603" cy="581356"/>
          </a:xfrm>
        </p:grpSpPr>
        <p:sp>
          <p:nvSpPr>
            <p:cNvPr id="34" name="任意多边形 33"/>
            <p:cNvSpPr/>
            <p:nvPr/>
          </p:nvSpPr>
          <p:spPr>
            <a:xfrm>
              <a:off x="6253647" y="4121788"/>
              <a:ext cx="285751" cy="184208"/>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BA2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solidFill>
                  <a:srgbClr val="C00000"/>
                </a:solidFill>
                <a:latin typeface="微软雅黑" panose="020B0503020204020204" pitchFamily="34" charset="-122"/>
                <a:ea typeface="微软雅黑" panose="020B0503020204020204" pitchFamily="34" charset="-122"/>
              </a:endParaRPr>
            </a:p>
          </p:txBody>
        </p:sp>
        <p:sp>
          <p:nvSpPr>
            <p:cNvPr id="38" name="Rectangle 24"/>
            <p:cNvSpPr>
              <a:spLocks noChangeArrowheads="1"/>
            </p:cNvSpPr>
            <p:nvPr/>
          </p:nvSpPr>
          <p:spPr bwMode="auto">
            <a:xfrm>
              <a:off x="6705352" y="4015442"/>
              <a:ext cx="4432898" cy="58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1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在此录入上述图表的描述说明，在此录入上述图表的描述说，在此录入上述图表的描述说明</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1+#ppt_w/2"/>
                                          </p:val>
                                        </p:tav>
                                        <p:tav tm="100000">
                                          <p:val>
                                            <p:strVal val="#ppt_x"/>
                                          </p:val>
                                        </p:tav>
                                      </p:tavLst>
                                    </p:anim>
                                    <p:anim calcmode="lin" valueType="num">
                                      <p:cBhvr additive="base">
                                        <p:cTn id="27" dur="500" fill="hold"/>
                                        <p:tgtEl>
                                          <p:spTgt spid="3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p:bldP spid="31" grpId="0"/>
      <p:bldP spid="3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矩形 258"/>
          <p:cNvSpPr/>
          <p:nvPr/>
        </p:nvSpPr>
        <p:spPr>
          <a:xfrm>
            <a:off x="1337925" y="3658707"/>
            <a:ext cx="4032448" cy="666956"/>
          </a:xfrm>
          <a:prstGeom prst="rect">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latin typeface="微软雅黑" panose="020B0503020204020204" pitchFamily="34" charset="-122"/>
              <a:ea typeface="微软雅黑" panose="020B0503020204020204" pitchFamily="34" charset="-122"/>
            </a:endParaRPr>
          </a:p>
        </p:txBody>
      </p:sp>
      <p:grpSp>
        <p:nvGrpSpPr>
          <p:cNvPr id="266" name="组合 265"/>
          <p:cNvGrpSpPr/>
          <p:nvPr/>
        </p:nvGrpSpPr>
        <p:grpSpPr>
          <a:xfrm>
            <a:off x="5837873" y="1340644"/>
            <a:ext cx="2274094" cy="3433763"/>
            <a:chOff x="5220072" y="1418828"/>
            <a:chExt cx="2055499" cy="3549516"/>
          </a:xfrm>
        </p:grpSpPr>
        <p:pic>
          <p:nvPicPr>
            <p:cNvPr id="267" name="Picture 2" descr="C:\Users\X-DOG\Desktop\Apple iPhone 6 and iPhone 6 Plus MOCKUP PSD - Wellgraphic.png"/>
            <p:cNvPicPr>
              <a:picLocks noChangeAspect="1" noChangeArrowheads="1"/>
            </p:cNvPicPr>
            <p:nvPr/>
          </p:nvPicPr>
          <p:blipFill>
            <a:blip r:embed="rId1" cstate="screen"/>
            <a:srcRect/>
            <a:stretch>
              <a:fillRect/>
            </a:stretch>
          </p:blipFill>
          <p:spPr bwMode="auto">
            <a:xfrm>
              <a:off x="5220072" y="1418828"/>
              <a:ext cx="2055499" cy="3549516"/>
            </a:xfrm>
            <a:prstGeom prst="rect">
              <a:avLst/>
            </a:prstGeom>
            <a:noFill/>
            <a:extLst>
              <a:ext uri="{909E8E84-426E-40DD-AFC4-6F175D3DCCD1}">
                <a14:hiddenFill xmlns:a14="http://schemas.microsoft.com/office/drawing/2010/main">
                  <a:solidFill>
                    <a:srgbClr val="FFFFFF"/>
                  </a:solidFill>
                </a14:hiddenFill>
              </a:ext>
            </a:extLst>
          </p:spPr>
        </p:pic>
        <p:sp>
          <p:nvSpPr>
            <p:cNvPr id="268" name="矩形 267"/>
            <p:cNvSpPr/>
            <p:nvPr/>
          </p:nvSpPr>
          <p:spPr>
            <a:xfrm>
              <a:off x="5560218" y="1828799"/>
              <a:ext cx="1328738" cy="2421731"/>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50"/>
                </a:lnSpc>
              </a:pPr>
              <a:endParaRPr lang="zh-CN" altLang="en-US" sz="1100">
                <a:ea typeface="微软雅黑" panose="020B0503020204020204" pitchFamily="34" charset="-122"/>
              </a:endParaRPr>
            </a:p>
          </p:txBody>
        </p:sp>
      </p:grpSp>
      <p:sp>
        <p:nvSpPr>
          <p:cNvPr id="270" name="Rectangle 24"/>
          <p:cNvSpPr>
            <a:spLocks noChangeArrowheads="1"/>
          </p:cNvSpPr>
          <p:nvPr/>
        </p:nvSpPr>
        <p:spPr bwMode="auto">
          <a:xfrm>
            <a:off x="1481941" y="3763456"/>
            <a:ext cx="3744416"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a:t>
            </a:r>
            <a:r>
              <a:rPr lang="zh-CN" altLang="en-US" sz="1100" dirty="0">
                <a:solidFill>
                  <a:schemeClr val="bg1"/>
                </a:solidFill>
                <a:latin typeface="微软雅黑" panose="020B0503020204020204" pitchFamily="34" charset="-122"/>
                <a:ea typeface="微软雅黑" panose="020B0503020204020204" pitchFamily="34" charset="-122"/>
                <a:sym typeface="+mn-ea"/>
              </a:rPr>
              <a:t>在此录入上述图表的描述说明在此录入上述图表的描述说明在此录入上述图表的描述说明在此录</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305" name="Rectangle 157"/>
          <p:cNvSpPr/>
          <p:nvPr/>
        </p:nvSpPr>
        <p:spPr>
          <a:xfrm>
            <a:off x="1933494" y="1616628"/>
            <a:ext cx="3200676" cy="259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6" name="Rectangle 158"/>
          <p:cNvSpPr/>
          <p:nvPr/>
        </p:nvSpPr>
        <p:spPr>
          <a:xfrm>
            <a:off x="1933495" y="1616628"/>
            <a:ext cx="1600338" cy="259333"/>
          </a:xfrm>
          <a:prstGeom prst="rect">
            <a:avLst/>
          </a:prstGeom>
          <a:solidFill>
            <a:srgbClr val="BC697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7" name="Content Placeholder 2"/>
          <p:cNvSpPr txBox="1"/>
          <p:nvPr/>
        </p:nvSpPr>
        <p:spPr>
          <a:xfrm>
            <a:off x="2041733" y="1586231"/>
            <a:ext cx="567009" cy="315380"/>
          </a:xfrm>
          <a:prstGeom prst="rect">
            <a:avLst/>
          </a:prstGeom>
          <a:noFill/>
        </p:spPr>
        <p:txBody>
          <a:bodyPr vert="horz" wrap="square" lIns="96430" tIns="48215" rIns="96430" bIns="48215"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ts val="1650"/>
              </a:lnSpc>
              <a:buNone/>
            </a:pPr>
            <a:r>
              <a:rPr lang="en-US">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50%</a:t>
            </a:r>
            <a:endPar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8" name="Rectangle 160"/>
          <p:cNvSpPr/>
          <p:nvPr/>
        </p:nvSpPr>
        <p:spPr>
          <a:xfrm>
            <a:off x="1933494" y="2787132"/>
            <a:ext cx="3200676" cy="259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9" name="Rectangle 161"/>
          <p:cNvSpPr/>
          <p:nvPr/>
        </p:nvSpPr>
        <p:spPr>
          <a:xfrm>
            <a:off x="1933495" y="2787132"/>
            <a:ext cx="1317924" cy="259333"/>
          </a:xfrm>
          <a:prstGeom prst="rect">
            <a:avLst/>
          </a:prstGeom>
          <a:solidFill>
            <a:srgbClr val="DE7F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0" name="Content Placeholder 2"/>
          <p:cNvSpPr txBox="1"/>
          <p:nvPr/>
        </p:nvSpPr>
        <p:spPr>
          <a:xfrm>
            <a:off x="2041733" y="2757800"/>
            <a:ext cx="567009" cy="315380"/>
          </a:xfrm>
          <a:prstGeom prst="rect">
            <a:avLst/>
          </a:prstGeom>
          <a:noFill/>
        </p:spPr>
        <p:txBody>
          <a:bodyPr vert="horz" wrap="square" lIns="96430" tIns="48215" rIns="96430" bIns="48215"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ts val="1650"/>
              </a:lnSpc>
              <a:buNone/>
            </a:pPr>
            <a:r>
              <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45%</a:t>
            </a:r>
            <a:endPar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1" name="Rectangle 163"/>
          <p:cNvSpPr/>
          <p:nvPr/>
        </p:nvSpPr>
        <p:spPr>
          <a:xfrm>
            <a:off x="1933494" y="2394656"/>
            <a:ext cx="3200676" cy="259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2" name="Rectangle 164"/>
          <p:cNvSpPr/>
          <p:nvPr/>
        </p:nvSpPr>
        <p:spPr>
          <a:xfrm>
            <a:off x="1933495" y="2394656"/>
            <a:ext cx="2384818" cy="259333"/>
          </a:xfrm>
          <a:prstGeom prst="rect">
            <a:avLst/>
          </a:prstGeom>
          <a:solidFill>
            <a:srgbClr val="BEAB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3" name="Content Placeholder 2"/>
          <p:cNvSpPr txBox="1"/>
          <p:nvPr/>
        </p:nvSpPr>
        <p:spPr>
          <a:xfrm>
            <a:off x="2041733" y="2364259"/>
            <a:ext cx="567009" cy="315380"/>
          </a:xfrm>
          <a:prstGeom prst="rect">
            <a:avLst/>
          </a:prstGeom>
          <a:noFill/>
        </p:spPr>
        <p:txBody>
          <a:bodyPr vert="horz" wrap="square" lIns="96430" tIns="48215" rIns="96430" bIns="48215"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ts val="1650"/>
              </a:lnSpc>
              <a:buNone/>
            </a:pPr>
            <a:r>
              <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75%</a:t>
            </a:r>
            <a:endPar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4" name="Rectangle 166"/>
          <p:cNvSpPr/>
          <p:nvPr/>
        </p:nvSpPr>
        <p:spPr>
          <a:xfrm>
            <a:off x="1933494" y="2002564"/>
            <a:ext cx="3200676" cy="259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5" name="Rectangle 167"/>
          <p:cNvSpPr/>
          <p:nvPr/>
        </p:nvSpPr>
        <p:spPr>
          <a:xfrm>
            <a:off x="1933495" y="2002564"/>
            <a:ext cx="1882751" cy="259333"/>
          </a:xfrm>
          <a:prstGeom prst="rect">
            <a:avLst/>
          </a:prstGeom>
          <a:solidFill>
            <a:srgbClr val="B4BA9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6" name="Content Placeholder 2"/>
          <p:cNvSpPr txBox="1"/>
          <p:nvPr/>
        </p:nvSpPr>
        <p:spPr>
          <a:xfrm>
            <a:off x="2041733" y="1972168"/>
            <a:ext cx="567009" cy="315380"/>
          </a:xfrm>
          <a:prstGeom prst="rect">
            <a:avLst/>
          </a:prstGeom>
          <a:noFill/>
        </p:spPr>
        <p:txBody>
          <a:bodyPr vert="horz" wrap="square" lIns="96430" tIns="48215" rIns="96430" bIns="48215"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ts val="1650"/>
              </a:lnSpc>
              <a:buNone/>
            </a:pPr>
            <a:r>
              <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62%</a:t>
            </a:r>
            <a:endPar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17" name="Group 169"/>
          <p:cNvGrpSpPr/>
          <p:nvPr/>
        </p:nvGrpSpPr>
        <p:grpSpPr>
          <a:xfrm>
            <a:off x="1538150" y="1989831"/>
            <a:ext cx="262292" cy="262741"/>
            <a:chOff x="7275629" y="3973834"/>
            <a:chExt cx="464344" cy="465138"/>
          </a:xfrm>
          <a:solidFill>
            <a:srgbClr val="B4BA90"/>
          </a:solidFill>
        </p:grpSpPr>
        <p:sp>
          <p:nvSpPr>
            <p:cNvPr id="318"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9"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0"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1"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2"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3"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24" name="Group 176"/>
          <p:cNvGrpSpPr/>
          <p:nvPr/>
        </p:nvGrpSpPr>
        <p:grpSpPr>
          <a:xfrm>
            <a:off x="1560968" y="2793993"/>
            <a:ext cx="222886" cy="254665"/>
            <a:chOff x="9162373" y="3045147"/>
            <a:chExt cx="406400" cy="464344"/>
          </a:xfrm>
          <a:solidFill>
            <a:srgbClr val="DE7F61"/>
          </a:solidFill>
        </p:grpSpPr>
        <p:sp>
          <p:nvSpPr>
            <p:cNvPr id="325"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6"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7"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8"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29" name="Group 181"/>
          <p:cNvGrpSpPr/>
          <p:nvPr/>
        </p:nvGrpSpPr>
        <p:grpSpPr>
          <a:xfrm>
            <a:off x="1585627" y="1612524"/>
            <a:ext cx="180242" cy="262741"/>
            <a:chOff x="3582988" y="3510757"/>
            <a:chExt cx="319088" cy="465138"/>
          </a:xfrm>
          <a:solidFill>
            <a:srgbClr val="BC6978"/>
          </a:solidFill>
        </p:grpSpPr>
        <p:sp>
          <p:nvSpPr>
            <p:cNvPr id="33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32" name="Group 184"/>
          <p:cNvGrpSpPr/>
          <p:nvPr/>
        </p:nvGrpSpPr>
        <p:grpSpPr>
          <a:xfrm>
            <a:off x="1571235" y="2391911"/>
            <a:ext cx="196830" cy="262741"/>
            <a:chOff x="2639219" y="3510757"/>
            <a:chExt cx="348456" cy="465138"/>
          </a:xfrm>
          <a:solidFill>
            <a:srgbClr val="BEAB9E"/>
          </a:solidFill>
        </p:grpSpPr>
        <p:sp>
          <p:nvSpPr>
            <p:cNvPr id="333"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4"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335" name="Rectangle 191"/>
          <p:cNvSpPr/>
          <p:nvPr/>
        </p:nvSpPr>
        <p:spPr>
          <a:xfrm>
            <a:off x="1933494" y="3162387"/>
            <a:ext cx="3200676" cy="259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6" name="Rectangle 192"/>
          <p:cNvSpPr/>
          <p:nvPr/>
        </p:nvSpPr>
        <p:spPr>
          <a:xfrm>
            <a:off x="1933495" y="3162387"/>
            <a:ext cx="2971796" cy="259333"/>
          </a:xfrm>
          <a:prstGeom prst="rect">
            <a:avLst/>
          </a:prstGeom>
          <a:solidFill>
            <a:srgbClr val="7A8B5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ts val="1650"/>
              </a:lnSpc>
            </a:pPr>
            <a:endParaRPr lang="en-US" sz="11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7" name="Content Placeholder 2"/>
          <p:cNvSpPr txBox="1"/>
          <p:nvPr/>
        </p:nvSpPr>
        <p:spPr>
          <a:xfrm>
            <a:off x="2041733" y="3131990"/>
            <a:ext cx="567009" cy="315380"/>
          </a:xfrm>
          <a:prstGeom prst="rect">
            <a:avLst/>
          </a:prstGeom>
          <a:noFill/>
        </p:spPr>
        <p:txBody>
          <a:bodyPr vert="horz" wrap="square" lIns="96430" tIns="48215" rIns="96430" bIns="48215"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ts val="1650"/>
              </a:lnSpc>
              <a:buNone/>
            </a:pPr>
            <a:r>
              <a:rPr lang="en-US">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90%</a:t>
            </a:r>
            <a:endParaRPr lang="en-US"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38" name="Group 194"/>
          <p:cNvGrpSpPr/>
          <p:nvPr/>
        </p:nvGrpSpPr>
        <p:grpSpPr>
          <a:xfrm>
            <a:off x="1565461" y="3173822"/>
            <a:ext cx="234981" cy="250846"/>
            <a:chOff x="9159875" y="1647825"/>
            <a:chExt cx="434975" cy="464344"/>
          </a:xfrm>
          <a:solidFill>
            <a:srgbClr val="7A8B52"/>
          </a:solidFill>
        </p:grpSpPr>
        <p:sp>
          <p:nvSpPr>
            <p:cNvPr id="339"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0"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1"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180340" hangingPunct="0">
                <a:lnSpc>
                  <a:spcPts val="1650"/>
                </a:lnSpc>
              </a:pPr>
              <a:endParaRPr lang="en-US" sz="11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p:cTn id="7" dur="500" fill="hold"/>
                                        <p:tgtEl>
                                          <p:spTgt spid="329"/>
                                        </p:tgtEl>
                                        <p:attrNameLst>
                                          <p:attrName>ppt_w</p:attrName>
                                        </p:attrNameLst>
                                      </p:cBhvr>
                                      <p:tavLst>
                                        <p:tav tm="0">
                                          <p:val>
                                            <p:fltVal val="0"/>
                                          </p:val>
                                        </p:tav>
                                        <p:tav tm="100000">
                                          <p:val>
                                            <p:strVal val="#ppt_w"/>
                                          </p:val>
                                        </p:tav>
                                      </p:tavLst>
                                    </p:anim>
                                    <p:anim calcmode="lin" valueType="num">
                                      <p:cBhvr>
                                        <p:cTn id="8" dur="500" fill="hold"/>
                                        <p:tgtEl>
                                          <p:spTgt spid="329"/>
                                        </p:tgtEl>
                                        <p:attrNameLst>
                                          <p:attrName>ppt_h</p:attrName>
                                        </p:attrNameLst>
                                      </p:cBhvr>
                                      <p:tavLst>
                                        <p:tav tm="0">
                                          <p:val>
                                            <p:fltVal val="0"/>
                                          </p:val>
                                        </p:tav>
                                        <p:tav tm="100000">
                                          <p:val>
                                            <p:strVal val="#ppt_h"/>
                                          </p:val>
                                        </p:tav>
                                      </p:tavLst>
                                    </p:anim>
                                    <p:animEffect transition="in" filter="fade">
                                      <p:cBhvr>
                                        <p:cTn id="9" dur="500"/>
                                        <p:tgtEl>
                                          <p:spTgt spid="32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wipe(left)">
                                      <p:cBhvr>
                                        <p:cTn id="13" dur="500"/>
                                        <p:tgtEl>
                                          <p:spTgt spid="30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06"/>
                                        </p:tgtEl>
                                        <p:attrNameLst>
                                          <p:attrName>style.visibility</p:attrName>
                                        </p:attrNameLst>
                                      </p:cBhvr>
                                      <p:to>
                                        <p:strVal val="visible"/>
                                      </p:to>
                                    </p:set>
                                    <p:animEffect transition="in" filter="wipe(left)">
                                      <p:cBhvr>
                                        <p:cTn id="17" dur="500"/>
                                        <p:tgtEl>
                                          <p:spTgt spid="30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7"/>
                                        </p:tgtEl>
                                        <p:attrNameLst>
                                          <p:attrName>style.visibility</p:attrName>
                                        </p:attrNameLst>
                                      </p:cBhvr>
                                      <p:to>
                                        <p:strVal val="visible"/>
                                      </p:to>
                                    </p:set>
                                    <p:anim calcmode="lin" valueType="num">
                                      <p:cBhvr>
                                        <p:cTn id="21" dur="500" fill="hold"/>
                                        <p:tgtEl>
                                          <p:spTgt spid="307"/>
                                        </p:tgtEl>
                                        <p:attrNameLst>
                                          <p:attrName>ppt_w</p:attrName>
                                        </p:attrNameLst>
                                      </p:cBhvr>
                                      <p:tavLst>
                                        <p:tav tm="0">
                                          <p:val>
                                            <p:fltVal val="0"/>
                                          </p:val>
                                        </p:tav>
                                        <p:tav tm="100000">
                                          <p:val>
                                            <p:strVal val="#ppt_w"/>
                                          </p:val>
                                        </p:tav>
                                      </p:tavLst>
                                    </p:anim>
                                    <p:anim calcmode="lin" valueType="num">
                                      <p:cBhvr>
                                        <p:cTn id="22" dur="500" fill="hold"/>
                                        <p:tgtEl>
                                          <p:spTgt spid="307"/>
                                        </p:tgtEl>
                                        <p:attrNameLst>
                                          <p:attrName>ppt_h</p:attrName>
                                        </p:attrNameLst>
                                      </p:cBhvr>
                                      <p:tavLst>
                                        <p:tav tm="0">
                                          <p:val>
                                            <p:fltVal val="0"/>
                                          </p:val>
                                        </p:tav>
                                        <p:tav tm="100000">
                                          <p:val>
                                            <p:strVal val="#ppt_h"/>
                                          </p:val>
                                        </p:tav>
                                      </p:tavLst>
                                    </p:anim>
                                    <p:animEffect transition="in" filter="fade">
                                      <p:cBhvr>
                                        <p:cTn id="23" dur="500"/>
                                        <p:tgtEl>
                                          <p:spTgt spid="30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317"/>
                                        </p:tgtEl>
                                        <p:attrNameLst>
                                          <p:attrName>style.visibility</p:attrName>
                                        </p:attrNameLst>
                                      </p:cBhvr>
                                      <p:to>
                                        <p:strVal val="visible"/>
                                      </p:to>
                                    </p:set>
                                    <p:anim calcmode="lin" valueType="num">
                                      <p:cBhvr>
                                        <p:cTn id="27" dur="500" fill="hold"/>
                                        <p:tgtEl>
                                          <p:spTgt spid="317"/>
                                        </p:tgtEl>
                                        <p:attrNameLst>
                                          <p:attrName>ppt_w</p:attrName>
                                        </p:attrNameLst>
                                      </p:cBhvr>
                                      <p:tavLst>
                                        <p:tav tm="0">
                                          <p:val>
                                            <p:fltVal val="0"/>
                                          </p:val>
                                        </p:tav>
                                        <p:tav tm="100000">
                                          <p:val>
                                            <p:strVal val="#ppt_w"/>
                                          </p:val>
                                        </p:tav>
                                      </p:tavLst>
                                    </p:anim>
                                    <p:anim calcmode="lin" valueType="num">
                                      <p:cBhvr>
                                        <p:cTn id="28" dur="500" fill="hold"/>
                                        <p:tgtEl>
                                          <p:spTgt spid="317"/>
                                        </p:tgtEl>
                                        <p:attrNameLst>
                                          <p:attrName>ppt_h</p:attrName>
                                        </p:attrNameLst>
                                      </p:cBhvr>
                                      <p:tavLst>
                                        <p:tav tm="0">
                                          <p:val>
                                            <p:fltVal val="0"/>
                                          </p:val>
                                        </p:tav>
                                        <p:tav tm="100000">
                                          <p:val>
                                            <p:strVal val="#ppt_h"/>
                                          </p:val>
                                        </p:tav>
                                      </p:tavLst>
                                    </p:anim>
                                    <p:animEffect transition="in" filter="fade">
                                      <p:cBhvr>
                                        <p:cTn id="29" dur="500"/>
                                        <p:tgtEl>
                                          <p:spTgt spid="3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14"/>
                                        </p:tgtEl>
                                        <p:attrNameLst>
                                          <p:attrName>style.visibility</p:attrName>
                                        </p:attrNameLst>
                                      </p:cBhvr>
                                      <p:to>
                                        <p:strVal val="visible"/>
                                      </p:to>
                                    </p:set>
                                    <p:animEffect transition="in" filter="wipe(left)">
                                      <p:cBhvr>
                                        <p:cTn id="33" dur="500"/>
                                        <p:tgtEl>
                                          <p:spTgt spid="314"/>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15"/>
                                        </p:tgtEl>
                                        <p:attrNameLst>
                                          <p:attrName>style.visibility</p:attrName>
                                        </p:attrNameLst>
                                      </p:cBhvr>
                                      <p:to>
                                        <p:strVal val="visible"/>
                                      </p:to>
                                    </p:set>
                                    <p:animEffect transition="in" filter="wipe(left)">
                                      <p:cBhvr>
                                        <p:cTn id="37" dur="500"/>
                                        <p:tgtEl>
                                          <p:spTgt spid="315"/>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16"/>
                                        </p:tgtEl>
                                        <p:attrNameLst>
                                          <p:attrName>style.visibility</p:attrName>
                                        </p:attrNameLst>
                                      </p:cBhvr>
                                      <p:to>
                                        <p:strVal val="visible"/>
                                      </p:to>
                                    </p:set>
                                    <p:anim calcmode="lin" valueType="num">
                                      <p:cBhvr>
                                        <p:cTn id="41" dur="500" fill="hold"/>
                                        <p:tgtEl>
                                          <p:spTgt spid="316"/>
                                        </p:tgtEl>
                                        <p:attrNameLst>
                                          <p:attrName>ppt_w</p:attrName>
                                        </p:attrNameLst>
                                      </p:cBhvr>
                                      <p:tavLst>
                                        <p:tav tm="0">
                                          <p:val>
                                            <p:fltVal val="0"/>
                                          </p:val>
                                        </p:tav>
                                        <p:tav tm="100000">
                                          <p:val>
                                            <p:strVal val="#ppt_w"/>
                                          </p:val>
                                        </p:tav>
                                      </p:tavLst>
                                    </p:anim>
                                    <p:anim calcmode="lin" valueType="num">
                                      <p:cBhvr>
                                        <p:cTn id="42" dur="500" fill="hold"/>
                                        <p:tgtEl>
                                          <p:spTgt spid="316"/>
                                        </p:tgtEl>
                                        <p:attrNameLst>
                                          <p:attrName>ppt_h</p:attrName>
                                        </p:attrNameLst>
                                      </p:cBhvr>
                                      <p:tavLst>
                                        <p:tav tm="0">
                                          <p:val>
                                            <p:fltVal val="0"/>
                                          </p:val>
                                        </p:tav>
                                        <p:tav tm="100000">
                                          <p:val>
                                            <p:strVal val="#ppt_h"/>
                                          </p:val>
                                        </p:tav>
                                      </p:tavLst>
                                    </p:anim>
                                    <p:animEffect transition="in" filter="fade">
                                      <p:cBhvr>
                                        <p:cTn id="43" dur="500"/>
                                        <p:tgtEl>
                                          <p:spTgt spid="316"/>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332"/>
                                        </p:tgtEl>
                                        <p:attrNameLst>
                                          <p:attrName>style.visibility</p:attrName>
                                        </p:attrNameLst>
                                      </p:cBhvr>
                                      <p:to>
                                        <p:strVal val="visible"/>
                                      </p:to>
                                    </p:set>
                                    <p:anim calcmode="lin" valueType="num">
                                      <p:cBhvr>
                                        <p:cTn id="47" dur="500" fill="hold"/>
                                        <p:tgtEl>
                                          <p:spTgt spid="332"/>
                                        </p:tgtEl>
                                        <p:attrNameLst>
                                          <p:attrName>ppt_w</p:attrName>
                                        </p:attrNameLst>
                                      </p:cBhvr>
                                      <p:tavLst>
                                        <p:tav tm="0">
                                          <p:val>
                                            <p:fltVal val="0"/>
                                          </p:val>
                                        </p:tav>
                                        <p:tav tm="100000">
                                          <p:val>
                                            <p:strVal val="#ppt_w"/>
                                          </p:val>
                                        </p:tav>
                                      </p:tavLst>
                                    </p:anim>
                                    <p:anim calcmode="lin" valueType="num">
                                      <p:cBhvr>
                                        <p:cTn id="48" dur="500" fill="hold"/>
                                        <p:tgtEl>
                                          <p:spTgt spid="332"/>
                                        </p:tgtEl>
                                        <p:attrNameLst>
                                          <p:attrName>ppt_h</p:attrName>
                                        </p:attrNameLst>
                                      </p:cBhvr>
                                      <p:tavLst>
                                        <p:tav tm="0">
                                          <p:val>
                                            <p:fltVal val="0"/>
                                          </p:val>
                                        </p:tav>
                                        <p:tav tm="100000">
                                          <p:val>
                                            <p:strVal val="#ppt_h"/>
                                          </p:val>
                                        </p:tav>
                                      </p:tavLst>
                                    </p:anim>
                                    <p:animEffect transition="in" filter="fade">
                                      <p:cBhvr>
                                        <p:cTn id="49" dur="500"/>
                                        <p:tgtEl>
                                          <p:spTgt spid="332"/>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11"/>
                                        </p:tgtEl>
                                        <p:attrNameLst>
                                          <p:attrName>style.visibility</p:attrName>
                                        </p:attrNameLst>
                                      </p:cBhvr>
                                      <p:to>
                                        <p:strVal val="visible"/>
                                      </p:to>
                                    </p:set>
                                    <p:animEffect transition="in" filter="wipe(left)">
                                      <p:cBhvr>
                                        <p:cTn id="53" dur="500"/>
                                        <p:tgtEl>
                                          <p:spTgt spid="311"/>
                                        </p:tgtEl>
                                      </p:cBhvr>
                                    </p:animEffect>
                                  </p:childTnLst>
                                </p:cTn>
                              </p:par>
                            </p:childTnLst>
                          </p:cTn>
                        </p:par>
                        <p:par>
                          <p:cTn id="54" fill="hold">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wipe(left)">
                                      <p:cBhvr>
                                        <p:cTn id="57" dur="500"/>
                                        <p:tgtEl>
                                          <p:spTgt spid="312"/>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313"/>
                                        </p:tgtEl>
                                        <p:attrNameLst>
                                          <p:attrName>style.visibility</p:attrName>
                                        </p:attrNameLst>
                                      </p:cBhvr>
                                      <p:to>
                                        <p:strVal val="visible"/>
                                      </p:to>
                                    </p:set>
                                    <p:anim calcmode="lin" valueType="num">
                                      <p:cBhvr>
                                        <p:cTn id="61" dur="500" fill="hold"/>
                                        <p:tgtEl>
                                          <p:spTgt spid="313"/>
                                        </p:tgtEl>
                                        <p:attrNameLst>
                                          <p:attrName>ppt_w</p:attrName>
                                        </p:attrNameLst>
                                      </p:cBhvr>
                                      <p:tavLst>
                                        <p:tav tm="0">
                                          <p:val>
                                            <p:fltVal val="0"/>
                                          </p:val>
                                        </p:tav>
                                        <p:tav tm="100000">
                                          <p:val>
                                            <p:strVal val="#ppt_w"/>
                                          </p:val>
                                        </p:tav>
                                      </p:tavLst>
                                    </p:anim>
                                    <p:anim calcmode="lin" valueType="num">
                                      <p:cBhvr>
                                        <p:cTn id="62" dur="500" fill="hold"/>
                                        <p:tgtEl>
                                          <p:spTgt spid="313"/>
                                        </p:tgtEl>
                                        <p:attrNameLst>
                                          <p:attrName>ppt_h</p:attrName>
                                        </p:attrNameLst>
                                      </p:cBhvr>
                                      <p:tavLst>
                                        <p:tav tm="0">
                                          <p:val>
                                            <p:fltVal val="0"/>
                                          </p:val>
                                        </p:tav>
                                        <p:tav tm="100000">
                                          <p:val>
                                            <p:strVal val="#ppt_h"/>
                                          </p:val>
                                        </p:tav>
                                      </p:tavLst>
                                    </p:anim>
                                    <p:animEffect transition="in" filter="fade">
                                      <p:cBhvr>
                                        <p:cTn id="63" dur="500"/>
                                        <p:tgtEl>
                                          <p:spTgt spid="313"/>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324"/>
                                        </p:tgtEl>
                                        <p:attrNameLst>
                                          <p:attrName>style.visibility</p:attrName>
                                        </p:attrNameLst>
                                      </p:cBhvr>
                                      <p:to>
                                        <p:strVal val="visible"/>
                                      </p:to>
                                    </p:set>
                                    <p:anim calcmode="lin" valueType="num">
                                      <p:cBhvr>
                                        <p:cTn id="67" dur="500" fill="hold"/>
                                        <p:tgtEl>
                                          <p:spTgt spid="324"/>
                                        </p:tgtEl>
                                        <p:attrNameLst>
                                          <p:attrName>ppt_w</p:attrName>
                                        </p:attrNameLst>
                                      </p:cBhvr>
                                      <p:tavLst>
                                        <p:tav tm="0">
                                          <p:val>
                                            <p:fltVal val="0"/>
                                          </p:val>
                                        </p:tav>
                                        <p:tav tm="100000">
                                          <p:val>
                                            <p:strVal val="#ppt_w"/>
                                          </p:val>
                                        </p:tav>
                                      </p:tavLst>
                                    </p:anim>
                                    <p:anim calcmode="lin" valueType="num">
                                      <p:cBhvr>
                                        <p:cTn id="68" dur="500" fill="hold"/>
                                        <p:tgtEl>
                                          <p:spTgt spid="324"/>
                                        </p:tgtEl>
                                        <p:attrNameLst>
                                          <p:attrName>ppt_h</p:attrName>
                                        </p:attrNameLst>
                                      </p:cBhvr>
                                      <p:tavLst>
                                        <p:tav tm="0">
                                          <p:val>
                                            <p:fltVal val="0"/>
                                          </p:val>
                                        </p:tav>
                                        <p:tav tm="100000">
                                          <p:val>
                                            <p:strVal val="#ppt_h"/>
                                          </p:val>
                                        </p:tav>
                                      </p:tavLst>
                                    </p:anim>
                                    <p:animEffect transition="in" filter="fade">
                                      <p:cBhvr>
                                        <p:cTn id="69" dur="500"/>
                                        <p:tgtEl>
                                          <p:spTgt spid="324"/>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08"/>
                                        </p:tgtEl>
                                        <p:attrNameLst>
                                          <p:attrName>style.visibility</p:attrName>
                                        </p:attrNameLst>
                                      </p:cBhvr>
                                      <p:to>
                                        <p:strVal val="visible"/>
                                      </p:to>
                                    </p:set>
                                    <p:animEffect transition="in" filter="wipe(left)">
                                      <p:cBhvr>
                                        <p:cTn id="73" dur="500"/>
                                        <p:tgtEl>
                                          <p:spTgt spid="308"/>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309"/>
                                        </p:tgtEl>
                                        <p:attrNameLst>
                                          <p:attrName>style.visibility</p:attrName>
                                        </p:attrNameLst>
                                      </p:cBhvr>
                                      <p:to>
                                        <p:strVal val="visible"/>
                                      </p:to>
                                    </p:set>
                                    <p:animEffect transition="in" filter="wipe(left)">
                                      <p:cBhvr>
                                        <p:cTn id="77" dur="500"/>
                                        <p:tgtEl>
                                          <p:spTgt spid="309"/>
                                        </p:tgtEl>
                                      </p:cBhvr>
                                    </p:animEffect>
                                  </p:childTnLst>
                                </p:cTn>
                              </p:par>
                            </p:childTnLst>
                          </p:cTn>
                        </p:par>
                        <p:par>
                          <p:cTn id="78" fill="hold">
                            <p:stCondLst>
                              <p:cond delay="7500"/>
                            </p:stCondLst>
                            <p:childTnLst>
                              <p:par>
                                <p:cTn id="79" presetID="53" presetClass="entr" presetSubtype="16" fill="hold" grpId="0" nodeType="afterEffect">
                                  <p:stCondLst>
                                    <p:cond delay="0"/>
                                  </p:stCondLst>
                                  <p:childTnLst>
                                    <p:set>
                                      <p:cBhvr>
                                        <p:cTn id="80" dur="1" fill="hold">
                                          <p:stCondLst>
                                            <p:cond delay="0"/>
                                          </p:stCondLst>
                                        </p:cTn>
                                        <p:tgtEl>
                                          <p:spTgt spid="310"/>
                                        </p:tgtEl>
                                        <p:attrNameLst>
                                          <p:attrName>style.visibility</p:attrName>
                                        </p:attrNameLst>
                                      </p:cBhvr>
                                      <p:to>
                                        <p:strVal val="visible"/>
                                      </p:to>
                                    </p:set>
                                    <p:anim calcmode="lin" valueType="num">
                                      <p:cBhvr>
                                        <p:cTn id="81" dur="500" fill="hold"/>
                                        <p:tgtEl>
                                          <p:spTgt spid="310"/>
                                        </p:tgtEl>
                                        <p:attrNameLst>
                                          <p:attrName>ppt_w</p:attrName>
                                        </p:attrNameLst>
                                      </p:cBhvr>
                                      <p:tavLst>
                                        <p:tav tm="0">
                                          <p:val>
                                            <p:fltVal val="0"/>
                                          </p:val>
                                        </p:tav>
                                        <p:tav tm="100000">
                                          <p:val>
                                            <p:strVal val="#ppt_w"/>
                                          </p:val>
                                        </p:tav>
                                      </p:tavLst>
                                    </p:anim>
                                    <p:anim calcmode="lin" valueType="num">
                                      <p:cBhvr>
                                        <p:cTn id="82" dur="500" fill="hold"/>
                                        <p:tgtEl>
                                          <p:spTgt spid="310"/>
                                        </p:tgtEl>
                                        <p:attrNameLst>
                                          <p:attrName>ppt_h</p:attrName>
                                        </p:attrNameLst>
                                      </p:cBhvr>
                                      <p:tavLst>
                                        <p:tav tm="0">
                                          <p:val>
                                            <p:fltVal val="0"/>
                                          </p:val>
                                        </p:tav>
                                        <p:tav tm="100000">
                                          <p:val>
                                            <p:strVal val="#ppt_h"/>
                                          </p:val>
                                        </p:tav>
                                      </p:tavLst>
                                    </p:anim>
                                    <p:animEffect transition="in" filter="fade">
                                      <p:cBhvr>
                                        <p:cTn id="83" dur="500"/>
                                        <p:tgtEl>
                                          <p:spTgt spid="310"/>
                                        </p:tgtEl>
                                      </p:cBhvr>
                                    </p:animEffect>
                                  </p:childTnLst>
                                </p:cTn>
                              </p:par>
                            </p:childTnLst>
                          </p:cTn>
                        </p:par>
                        <p:par>
                          <p:cTn id="84" fill="hold">
                            <p:stCondLst>
                              <p:cond delay="8000"/>
                            </p:stCondLst>
                            <p:childTnLst>
                              <p:par>
                                <p:cTn id="85" presetID="53" presetClass="entr" presetSubtype="16" fill="hold" nodeType="afterEffect">
                                  <p:stCondLst>
                                    <p:cond delay="0"/>
                                  </p:stCondLst>
                                  <p:childTnLst>
                                    <p:set>
                                      <p:cBhvr>
                                        <p:cTn id="86" dur="1" fill="hold">
                                          <p:stCondLst>
                                            <p:cond delay="0"/>
                                          </p:stCondLst>
                                        </p:cTn>
                                        <p:tgtEl>
                                          <p:spTgt spid="338"/>
                                        </p:tgtEl>
                                        <p:attrNameLst>
                                          <p:attrName>style.visibility</p:attrName>
                                        </p:attrNameLst>
                                      </p:cBhvr>
                                      <p:to>
                                        <p:strVal val="visible"/>
                                      </p:to>
                                    </p:set>
                                    <p:anim calcmode="lin" valueType="num">
                                      <p:cBhvr>
                                        <p:cTn id="87" dur="500" fill="hold"/>
                                        <p:tgtEl>
                                          <p:spTgt spid="338"/>
                                        </p:tgtEl>
                                        <p:attrNameLst>
                                          <p:attrName>ppt_w</p:attrName>
                                        </p:attrNameLst>
                                      </p:cBhvr>
                                      <p:tavLst>
                                        <p:tav tm="0">
                                          <p:val>
                                            <p:fltVal val="0"/>
                                          </p:val>
                                        </p:tav>
                                        <p:tav tm="100000">
                                          <p:val>
                                            <p:strVal val="#ppt_w"/>
                                          </p:val>
                                        </p:tav>
                                      </p:tavLst>
                                    </p:anim>
                                    <p:anim calcmode="lin" valueType="num">
                                      <p:cBhvr>
                                        <p:cTn id="88" dur="500" fill="hold"/>
                                        <p:tgtEl>
                                          <p:spTgt spid="338"/>
                                        </p:tgtEl>
                                        <p:attrNameLst>
                                          <p:attrName>ppt_h</p:attrName>
                                        </p:attrNameLst>
                                      </p:cBhvr>
                                      <p:tavLst>
                                        <p:tav tm="0">
                                          <p:val>
                                            <p:fltVal val="0"/>
                                          </p:val>
                                        </p:tav>
                                        <p:tav tm="100000">
                                          <p:val>
                                            <p:strVal val="#ppt_h"/>
                                          </p:val>
                                        </p:tav>
                                      </p:tavLst>
                                    </p:anim>
                                    <p:animEffect transition="in" filter="fade">
                                      <p:cBhvr>
                                        <p:cTn id="89" dur="500"/>
                                        <p:tgtEl>
                                          <p:spTgt spid="338"/>
                                        </p:tgtEl>
                                      </p:cBhvr>
                                    </p:animEffect>
                                  </p:childTnLst>
                                </p:cTn>
                              </p:par>
                            </p:childTnLst>
                          </p:cTn>
                        </p:par>
                        <p:par>
                          <p:cTn id="90" fill="hold">
                            <p:stCondLst>
                              <p:cond delay="8500"/>
                            </p:stCondLst>
                            <p:childTnLst>
                              <p:par>
                                <p:cTn id="91" presetID="22" presetClass="entr" presetSubtype="8" fill="hold" grpId="0" nodeType="afterEffect">
                                  <p:stCondLst>
                                    <p:cond delay="0"/>
                                  </p:stCondLst>
                                  <p:childTnLst>
                                    <p:set>
                                      <p:cBhvr>
                                        <p:cTn id="92" dur="1" fill="hold">
                                          <p:stCondLst>
                                            <p:cond delay="0"/>
                                          </p:stCondLst>
                                        </p:cTn>
                                        <p:tgtEl>
                                          <p:spTgt spid="335"/>
                                        </p:tgtEl>
                                        <p:attrNameLst>
                                          <p:attrName>style.visibility</p:attrName>
                                        </p:attrNameLst>
                                      </p:cBhvr>
                                      <p:to>
                                        <p:strVal val="visible"/>
                                      </p:to>
                                    </p:set>
                                    <p:animEffect transition="in" filter="wipe(left)">
                                      <p:cBhvr>
                                        <p:cTn id="93" dur="500"/>
                                        <p:tgtEl>
                                          <p:spTgt spid="335"/>
                                        </p:tgtEl>
                                      </p:cBhvr>
                                    </p:animEffect>
                                  </p:childTnLst>
                                </p:cTn>
                              </p:par>
                            </p:childTnLst>
                          </p:cTn>
                        </p:par>
                        <p:par>
                          <p:cTn id="94" fill="hold">
                            <p:stCondLst>
                              <p:cond delay="9000"/>
                            </p:stCondLst>
                            <p:childTnLst>
                              <p:par>
                                <p:cTn id="95" presetID="22" presetClass="entr" presetSubtype="8" fill="hold" grpId="0" nodeType="afterEffect">
                                  <p:stCondLst>
                                    <p:cond delay="0"/>
                                  </p:stCondLst>
                                  <p:childTnLst>
                                    <p:set>
                                      <p:cBhvr>
                                        <p:cTn id="96" dur="1" fill="hold">
                                          <p:stCondLst>
                                            <p:cond delay="0"/>
                                          </p:stCondLst>
                                        </p:cTn>
                                        <p:tgtEl>
                                          <p:spTgt spid="336"/>
                                        </p:tgtEl>
                                        <p:attrNameLst>
                                          <p:attrName>style.visibility</p:attrName>
                                        </p:attrNameLst>
                                      </p:cBhvr>
                                      <p:to>
                                        <p:strVal val="visible"/>
                                      </p:to>
                                    </p:set>
                                    <p:animEffect transition="in" filter="wipe(left)">
                                      <p:cBhvr>
                                        <p:cTn id="97" dur="500"/>
                                        <p:tgtEl>
                                          <p:spTgt spid="336"/>
                                        </p:tgtEl>
                                      </p:cBhvr>
                                    </p:animEffect>
                                  </p:childTnLst>
                                </p:cTn>
                              </p:par>
                            </p:childTnLst>
                          </p:cTn>
                        </p:par>
                        <p:par>
                          <p:cTn id="98" fill="hold">
                            <p:stCondLst>
                              <p:cond delay="9500"/>
                            </p:stCondLst>
                            <p:childTnLst>
                              <p:par>
                                <p:cTn id="99" presetID="53" presetClass="entr" presetSubtype="16" fill="hold" grpId="0" nodeType="afterEffect">
                                  <p:stCondLst>
                                    <p:cond delay="0"/>
                                  </p:stCondLst>
                                  <p:childTnLst>
                                    <p:set>
                                      <p:cBhvr>
                                        <p:cTn id="100" dur="1" fill="hold">
                                          <p:stCondLst>
                                            <p:cond delay="0"/>
                                          </p:stCondLst>
                                        </p:cTn>
                                        <p:tgtEl>
                                          <p:spTgt spid="337"/>
                                        </p:tgtEl>
                                        <p:attrNameLst>
                                          <p:attrName>style.visibility</p:attrName>
                                        </p:attrNameLst>
                                      </p:cBhvr>
                                      <p:to>
                                        <p:strVal val="visible"/>
                                      </p:to>
                                    </p:set>
                                    <p:anim calcmode="lin" valueType="num">
                                      <p:cBhvr>
                                        <p:cTn id="101" dur="500" fill="hold"/>
                                        <p:tgtEl>
                                          <p:spTgt spid="337"/>
                                        </p:tgtEl>
                                        <p:attrNameLst>
                                          <p:attrName>ppt_w</p:attrName>
                                        </p:attrNameLst>
                                      </p:cBhvr>
                                      <p:tavLst>
                                        <p:tav tm="0">
                                          <p:val>
                                            <p:fltVal val="0"/>
                                          </p:val>
                                        </p:tav>
                                        <p:tav tm="100000">
                                          <p:val>
                                            <p:strVal val="#ppt_w"/>
                                          </p:val>
                                        </p:tav>
                                      </p:tavLst>
                                    </p:anim>
                                    <p:anim calcmode="lin" valueType="num">
                                      <p:cBhvr>
                                        <p:cTn id="102" dur="500" fill="hold"/>
                                        <p:tgtEl>
                                          <p:spTgt spid="337"/>
                                        </p:tgtEl>
                                        <p:attrNameLst>
                                          <p:attrName>ppt_h</p:attrName>
                                        </p:attrNameLst>
                                      </p:cBhvr>
                                      <p:tavLst>
                                        <p:tav tm="0">
                                          <p:val>
                                            <p:fltVal val="0"/>
                                          </p:val>
                                        </p:tav>
                                        <p:tav tm="100000">
                                          <p:val>
                                            <p:strVal val="#ppt_h"/>
                                          </p:val>
                                        </p:tav>
                                      </p:tavLst>
                                    </p:anim>
                                    <p:animEffect transition="in" filter="fade">
                                      <p:cBhvr>
                                        <p:cTn id="103" dur="500"/>
                                        <p:tgtEl>
                                          <p:spTgt spid="337"/>
                                        </p:tgtEl>
                                      </p:cBhvr>
                                    </p:animEffect>
                                  </p:childTnLst>
                                </p:cTn>
                              </p:par>
                            </p:childTnLst>
                          </p:cTn>
                        </p:par>
                        <p:par>
                          <p:cTn id="104" fill="hold">
                            <p:stCondLst>
                              <p:cond delay="10000"/>
                            </p:stCondLst>
                            <p:childTnLst>
                              <p:par>
                                <p:cTn id="105" presetID="18" presetClass="entr" presetSubtype="12" fill="hold" grpId="0" nodeType="afterEffect">
                                  <p:stCondLst>
                                    <p:cond delay="0"/>
                                  </p:stCondLst>
                                  <p:childTnLst>
                                    <p:set>
                                      <p:cBhvr>
                                        <p:cTn id="106" dur="1" fill="hold">
                                          <p:stCondLst>
                                            <p:cond delay="0"/>
                                          </p:stCondLst>
                                        </p:cTn>
                                        <p:tgtEl>
                                          <p:spTgt spid="259"/>
                                        </p:tgtEl>
                                        <p:attrNameLst>
                                          <p:attrName>style.visibility</p:attrName>
                                        </p:attrNameLst>
                                      </p:cBhvr>
                                      <p:to>
                                        <p:strVal val="visible"/>
                                      </p:to>
                                    </p:set>
                                    <p:animEffect transition="in" filter="strips(downLeft)">
                                      <p:cBhvr>
                                        <p:cTn id="107" dur="500"/>
                                        <p:tgtEl>
                                          <p:spTgt spid="259"/>
                                        </p:tgtEl>
                                      </p:cBhvr>
                                    </p:animEffect>
                                  </p:childTnLst>
                                </p:cTn>
                              </p:par>
                              <p:par>
                                <p:cTn id="108" presetID="18" presetClass="entr" presetSubtype="12" fill="hold" grpId="0" nodeType="with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strips(downLeft)">
                                      <p:cBhvr>
                                        <p:cTn id="110" dur="500"/>
                                        <p:tgtEl>
                                          <p:spTgt spid="270"/>
                                        </p:tgtEl>
                                      </p:cBhvr>
                                    </p:animEffect>
                                  </p:childTnLst>
                                </p:cTn>
                              </p:par>
                            </p:childTnLst>
                          </p:cTn>
                        </p:par>
                        <p:par>
                          <p:cTn id="111" fill="hold">
                            <p:stCondLst>
                              <p:cond delay="10500"/>
                            </p:stCondLst>
                            <p:childTnLst>
                              <p:par>
                                <p:cTn id="112" presetID="12" presetClass="entr" presetSubtype="4" fill="hold" nodeType="afterEffect">
                                  <p:stCondLst>
                                    <p:cond delay="0"/>
                                  </p:stCondLst>
                                  <p:childTnLst>
                                    <p:set>
                                      <p:cBhvr>
                                        <p:cTn id="113" dur="1" fill="hold">
                                          <p:stCondLst>
                                            <p:cond delay="0"/>
                                          </p:stCondLst>
                                        </p:cTn>
                                        <p:tgtEl>
                                          <p:spTgt spid="266"/>
                                        </p:tgtEl>
                                        <p:attrNameLst>
                                          <p:attrName>style.visibility</p:attrName>
                                        </p:attrNameLst>
                                      </p:cBhvr>
                                      <p:to>
                                        <p:strVal val="visible"/>
                                      </p:to>
                                    </p:set>
                                    <p:anim calcmode="lin" valueType="num">
                                      <p:cBhvr additive="base">
                                        <p:cTn id="114" dur="500"/>
                                        <p:tgtEl>
                                          <p:spTgt spid="266"/>
                                        </p:tgtEl>
                                        <p:attrNameLst>
                                          <p:attrName>ppt_y</p:attrName>
                                        </p:attrNameLst>
                                      </p:cBhvr>
                                      <p:tavLst>
                                        <p:tav tm="0">
                                          <p:val>
                                            <p:strVal val="#ppt_y+#ppt_h*1.125000"/>
                                          </p:val>
                                        </p:tav>
                                        <p:tav tm="100000">
                                          <p:val>
                                            <p:strVal val="#ppt_y"/>
                                          </p:val>
                                        </p:tav>
                                      </p:tavLst>
                                    </p:anim>
                                    <p:animEffect transition="in" filter="wipe(up)">
                                      <p:cBhvr>
                                        <p:cTn id="115"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bldLvl="0" animBg="1"/>
      <p:bldP spid="270" grpId="0"/>
      <p:bldP spid="305" grpId="0" bldLvl="0" animBg="1"/>
      <p:bldP spid="306" grpId="0" bldLvl="0" animBg="1"/>
      <p:bldP spid="307" grpId="0"/>
      <p:bldP spid="308" grpId="0" bldLvl="0" animBg="1"/>
      <p:bldP spid="309" grpId="0" bldLvl="0" animBg="1"/>
      <p:bldP spid="310" grpId="0"/>
      <p:bldP spid="311" grpId="0" bldLvl="0" animBg="1"/>
      <p:bldP spid="312" grpId="0" bldLvl="0" animBg="1"/>
      <p:bldP spid="313" grpId="0"/>
      <p:bldP spid="314" grpId="0" bldLvl="0" animBg="1"/>
      <p:bldP spid="315" grpId="0" bldLvl="0" animBg="1"/>
      <p:bldP spid="316" grpId="0"/>
      <p:bldP spid="335" grpId="0" bldLvl="0" animBg="1"/>
      <p:bldP spid="336" grpId="0" bldLvl="0" animBg="1"/>
      <p:bldP spid="3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1415" y="1860623"/>
            <a:ext cx="2181820" cy="2185378"/>
            <a:chOff x="1081286" y="2221750"/>
            <a:chExt cx="2909093" cy="2913837"/>
          </a:xfrm>
        </p:grpSpPr>
        <p:sp>
          <p:nvSpPr>
            <p:cNvPr id="7" name="Oval 6"/>
            <p:cNvSpPr>
              <a:spLocks noChangeArrowheads="1"/>
            </p:cNvSpPr>
            <p:nvPr/>
          </p:nvSpPr>
          <p:spPr bwMode="auto">
            <a:xfrm>
              <a:off x="1081286" y="2221750"/>
              <a:ext cx="2909093" cy="2913837"/>
            </a:xfrm>
            <a:prstGeom prst="ellipse">
              <a:avLst/>
            </a:prstGeom>
            <a:solidFill>
              <a:srgbClr val="BC6978"/>
            </a:solidFill>
            <a:ln>
              <a:noFill/>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1" name="Rectangle 24"/>
            <p:cNvSpPr>
              <a:spLocks noChangeArrowheads="1"/>
            </p:cNvSpPr>
            <p:nvPr/>
          </p:nvSpPr>
          <p:spPr bwMode="auto">
            <a:xfrm>
              <a:off x="1590277" y="3460770"/>
              <a:ext cx="1817424" cy="150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b="1" dirty="0">
                  <a:solidFill>
                    <a:schemeClr val="bg1"/>
                  </a:solidFill>
                  <a:latin typeface="微软雅黑" panose="020B0503020204020204" pitchFamily="34" charset="-122"/>
                  <a:ea typeface="微软雅黑" panose="020B0503020204020204" pitchFamily="34" charset="-122"/>
                </a:rPr>
                <a:t>TOPIC HEADER HERE</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在此录入上述图表的描述说明，在此录入上述</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Rectangle 24"/>
            <p:cNvSpPr>
              <a:spLocks noChangeArrowheads="1"/>
            </p:cNvSpPr>
            <p:nvPr/>
          </p:nvSpPr>
          <p:spPr bwMode="auto">
            <a:xfrm>
              <a:off x="1878307" y="2702647"/>
              <a:ext cx="1241363" cy="29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en-US" altLang="zh-CN" sz="1700" dirty="0">
                  <a:solidFill>
                    <a:schemeClr val="bg1"/>
                  </a:solidFill>
                  <a:latin typeface="微软雅黑" panose="020B0503020204020204" pitchFamily="34" charset="-122"/>
                  <a:ea typeface="微软雅黑" panose="020B0503020204020204" pitchFamily="34" charset="-122"/>
                </a:rPr>
                <a:t>01</a:t>
              </a:r>
              <a:endParaRPr lang="en-US" altLang="zh-CN" sz="17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1662818" y="3344393"/>
              <a:ext cx="167234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611812" y="1860623"/>
            <a:ext cx="2181820" cy="2185378"/>
            <a:chOff x="3481816" y="2221750"/>
            <a:chExt cx="2909093" cy="2913837"/>
          </a:xfrm>
        </p:grpSpPr>
        <p:sp>
          <p:nvSpPr>
            <p:cNvPr id="8" name="Oval 7"/>
            <p:cNvSpPr>
              <a:spLocks noChangeArrowheads="1"/>
            </p:cNvSpPr>
            <p:nvPr/>
          </p:nvSpPr>
          <p:spPr bwMode="auto">
            <a:xfrm>
              <a:off x="3481816" y="2221750"/>
              <a:ext cx="2909093" cy="2913837"/>
            </a:xfrm>
            <a:prstGeom prst="ellipse">
              <a:avLst/>
            </a:prstGeom>
            <a:solidFill>
              <a:srgbClr val="B4BA90"/>
            </a:solidFill>
            <a:ln>
              <a:noFill/>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4" name="Rectangle 24"/>
            <p:cNvSpPr>
              <a:spLocks noChangeArrowheads="1"/>
            </p:cNvSpPr>
            <p:nvPr/>
          </p:nvSpPr>
          <p:spPr bwMode="auto">
            <a:xfrm>
              <a:off x="4037144" y="3506490"/>
              <a:ext cx="1817424" cy="150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b="1" dirty="0">
                  <a:solidFill>
                    <a:schemeClr val="bg1"/>
                  </a:solidFill>
                  <a:latin typeface="微软雅黑" panose="020B0503020204020204" pitchFamily="34" charset="-122"/>
                  <a:ea typeface="微软雅黑" panose="020B0503020204020204" pitchFamily="34" charset="-122"/>
                </a:rPr>
                <a:t>TOPIC HEADER HERE</a:t>
              </a:r>
              <a:endParaRPr lang="zh-CN" altLang="en-US" sz="1100" dirty="0">
                <a:solidFill>
                  <a:schemeClr val="bg1"/>
                </a:solidFill>
                <a:latin typeface="微软雅黑" panose="020B0503020204020204" pitchFamily="34" charset="-122"/>
                <a:ea typeface="微软雅黑" panose="020B0503020204020204" pitchFamily="34" charset="-122"/>
              </a:endParaRPr>
            </a:p>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在此录入上述图表的描述说明。在此录入上述</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Rectangle 24"/>
            <p:cNvSpPr>
              <a:spLocks noChangeArrowheads="1"/>
            </p:cNvSpPr>
            <p:nvPr/>
          </p:nvSpPr>
          <p:spPr bwMode="auto">
            <a:xfrm>
              <a:off x="4325173" y="2717887"/>
              <a:ext cx="1241363" cy="29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en-US" altLang="zh-CN" sz="1700" dirty="0">
                  <a:solidFill>
                    <a:schemeClr val="bg1"/>
                  </a:solidFill>
                  <a:latin typeface="微软雅黑" panose="020B0503020204020204" pitchFamily="34" charset="-122"/>
                  <a:ea typeface="微软雅黑" panose="020B0503020204020204" pitchFamily="34" charset="-122"/>
                </a:rPr>
                <a:t>02</a:t>
              </a:r>
              <a:endParaRPr lang="en-US" altLang="zh-CN" sz="17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4109684" y="3359633"/>
              <a:ext cx="167234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4412933" y="1860623"/>
            <a:ext cx="2181820" cy="2185378"/>
            <a:chOff x="5883310" y="2221750"/>
            <a:chExt cx="2909093" cy="2913837"/>
          </a:xfrm>
        </p:grpSpPr>
        <p:sp>
          <p:nvSpPr>
            <p:cNvPr id="9" name="Oval 8"/>
            <p:cNvSpPr>
              <a:spLocks noChangeArrowheads="1"/>
            </p:cNvSpPr>
            <p:nvPr/>
          </p:nvSpPr>
          <p:spPr bwMode="auto">
            <a:xfrm>
              <a:off x="5883310" y="2221750"/>
              <a:ext cx="2909093" cy="2913837"/>
            </a:xfrm>
            <a:prstGeom prst="ellipse">
              <a:avLst/>
            </a:prstGeom>
            <a:solidFill>
              <a:srgbClr val="BEAB9E"/>
            </a:solidFill>
            <a:ln>
              <a:noFill/>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17" name="Rectangle 24"/>
            <p:cNvSpPr>
              <a:spLocks noChangeArrowheads="1"/>
            </p:cNvSpPr>
            <p:nvPr/>
          </p:nvSpPr>
          <p:spPr bwMode="auto">
            <a:xfrm>
              <a:off x="6450145" y="3536970"/>
              <a:ext cx="1817424" cy="150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b="1" dirty="0">
                  <a:solidFill>
                    <a:schemeClr val="bg1"/>
                  </a:solidFill>
                  <a:latin typeface="微软雅黑" panose="020B0503020204020204" pitchFamily="34" charset="-122"/>
                  <a:ea typeface="微软雅黑" panose="020B0503020204020204" pitchFamily="34" charset="-122"/>
                </a:rPr>
                <a:t>TOPIC HEADER HERE</a:t>
              </a:r>
              <a:endParaRPr lang="zh-CN" altLang="en-US" sz="1100" dirty="0">
                <a:solidFill>
                  <a:schemeClr val="bg1"/>
                </a:solidFill>
                <a:latin typeface="微软雅黑" panose="020B0503020204020204" pitchFamily="34" charset="-122"/>
                <a:ea typeface="微软雅黑" panose="020B0503020204020204" pitchFamily="34" charset="-122"/>
              </a:endParaRPr>
            </a:p>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在此录入上述图表的描述说明，在此录入上述</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Rectangle 24"/>
            <p:cNvSpPr>
              <a:spLocks noChangeArrowheads="1"/>
            </p:cNvSpPr>
            <p:nvPr/>
          </p:nvSpPr>
          <p:spPr bwMode="auto">
            <a:xfrm>
              <a:off x="6738173" y="2717887"/>
              <a:ext cx="1241363" cy="29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en-US" altLang="zh-CN" sz="1700" dirty="0">
                  <a:solidFill>
                    <a:schemeClr val="bg1"/>
                  </a:solidFill>
                  <a:latin typeface="微软雅黑" panose="020B0503020204020204" pitchFamily="34" charset="-122"/>
                  <a:ea typeface="微软雅黑" panose="020B0503020204020204" pitchFamily="34" charset="-122"/>
                </a:rPr>
                <a:t>03</a:t>
              </a:r>
              <a:endParaRPr lang="en-US" altLang="zh-CN" sz="1700" dirty="0">
                <a:solidFill>
                  <a:schemeClr val="bg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6522684" y="3374873"/>
              <a:ext cx="167234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213330" y="1860623"/>
            <a:ext cx="2181820" cy="2185378"/>
            <a:chOff x="8283840" y="2221750"/>
            <a:chExt cx="2909093" cy="2913837"/>
          </a:xfrm>
        </p:grpSpPr>
        <p:sp>
          <p:nvSpPr>
            <p:cNvPr id="10" name="Oval 9"/>
            <p:cNvSpPr>
              <a:spLocks noChangeArrowheads="1"/>
            </p:cNvSpPr>
            <p:nvPr/>
          </p:nvSpPr>
          <p:spPr bwMode="auto">
            <a:xfrm>
              <a:off x="8283840" y="2221750"/>
              <a:ext cx="2909093" cy="2913837"/>
            </a:xfrm>
            <a:prstGeom prst="ellipse">
              <a:avLst/>
            </a:prstGeom>
            <a:solidFill>
              <a:srgbClr val="DE7F61"/>
            </a:solidFill>
            <a:ln>
              <a:noFill/>
            </a:ln>
          </p:spPr>
          <p:txBody>
            <a:bodyPr vert="horz" wrap="square" lIns="121920" tIns="60960" rIns="121920" bIns="60960" numCol="1" anchor="t" anchorCtr="0" compatLnSpc="1"/>
            <a:lstStyle/>
            <a:p>
              <a:pPr>
                <a:lnSpc>
                  <a:spcPts val="1650"/>
                </a:lnSpc>
              </a:pPr>
              <a:endParaRPr lang="zh-CN" altLang="en-US" sz="1100">
                <a:latin typeface="微软雅黑" panose="020B0503020204020204" pitchFamily="34" charset="-122"/>
                <a:ea typeface="微软雅黑" panose="020B0503020204020204" pitchFamily="34" charset="-122"/>
              </a:endParaRPr>
            </a:p>
          </p:txBody>
        </p:sp>
        <p:sp>
          <p:nvSpPr>
            <p:cNvPr id="20" name="Rectangle 24"/>
            <p:cNvSpPr>
              <a:spLocks noChangeArrowheads="1"/>
            </p:cNvSpPr>
            <p:nvPr/>
          </p:nvSpPr>
          <p:spPr bwMode="auto">
            <a:xfrm>
              <a:off x="8897011" y="3536970"/>
              <a:ext cx="1817424" cy="150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zh-CN" altLang="en-US" sz="1100" b="1" dirty="0">
                  <a:solidFill>
                    <a:schemeClr val="bg1"/>
                  </a:solidFill>
                  <a:latin typeface="微软雅黑" panose="020B0503020204020204" pitchFamily="34" charset="-122"/>
                  <a:ea typeface="微软雅黑" panose="020B0503020204020204" pitchFamily="34" charset="-122"/>
                </a:rPr>
                <a:t>TOPIC HEADER HERE</a:t>
              </a:r>
              <a:endParaRPr lang="zh-CN" altLang="en-US" sz="1100" dirty="0">
                <a:solidFill>
                  <a:schemeClr val="bg1"/>
                </a:solidFill>
                <a:latin typeface="微软雅黑" panose="020B0503020204020204" pitchFamily="34" charset="-122"/>
                <a:ea typeface="微软雅黑" panose="020B0503020204020204" pitchFamily="34" charset="-122"/>
              </a:endParaRPr>
            </a:p>
            <a:p>
              <a:pPr algn="ctr">
                <a:lnSpc>
                  <a:spcPts val="1650"/>
                </a:lnSpc>
                <a:spcBef>
                  <a:spcPts val="300"/>
                </a:spcBef>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在此录入上述图表的描述说明，在此录入上述</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Rectangle 24"/>
            <p:cNvSpPr>
              <a:spLocks noChangeArrowheads="1"/>
            </p:cNvSpPr>
            <p:nvPr/>
          </p:nvSpPr>
          <p:spPr bwMode="auto">
            <a:xfrm>
              <a:off x="9185040" y="2687407"/>
              <a:ext cx="1241363" cy="29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650"/>
                </a:lnSpc>
                <a:spcBef>
                  <a:spcPts val="300"/>
                </a:spcBef>
              </a:pPr>
              <a:r>
                <a:rPr lang="en-US" altLang="zh-CN" sz="1700" dirty="0">
                  <a:solidFill>
                    <a:schemeClr val="bg1"/>
                  </a:solidFill>
                  <a:latin typeface="微软雅黑" panose="020B0503020204020204" pitchFamily="34" charset="-122"/>
                  <a:ea typeface="微软雅黑" panose="020B0503020204020204" pitchFamily="34" charset="-122"/>
                </a:rPr>
                <a:t>04</a:t>
              </a:r>
              <a:endParaRPr lang="en-US" altLang="zh-CN" sz="11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8969551" y="3374873"/>
              <a:ext cx="167234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star_stareu_177855_11副本"/>
          <p:cNvSpPr>
            <a:spLocks noChangeArrowheads="1"/>
          </p:cNvSpPr>
          <p:nvPr/>
        </p:nvSpPr>
        <p:spPr bwMode="auto">
          <a:xfrm>
            <a:off x="972467" y="1596256"/>
            <a:ext cx="3063380" cy="2685962"/>
          </a:xfrm>
          <a:prstGeom prst="rect">
            <a:avLst/>
          </a:prstGeom>
          <a:blipFill dpi="0" rotWithShape="1">
            <a:blip r:embed="rId1" cstate="print"/>
            <a:srcRect/>
            <a:stretch>
              <a:fillRect/>
            </a:stretch>
          </a:blipFill>
          <a:ln>
            <a:noFill/>
          </a:ln>
          <a:effectLst/>
        </p:spPr>
        <p:txBody>
          <a:bodyPr wrap="none" lIns="68580" tIns="34290" rIns="68580" bIns="34290" anchor="ctr"/>
          <a:lstStyle/>
          <a:p>
            <a:pPr>
              <a:lnSpc>
                <a:spcPts val="1650"/>
              </a:lnSpc>
            </a:pPr>
            <a:endParaRPr lang="zh-CN" altLang="en-US" sz="1100">
              <a:ea typeface="微软雅黑" panose="020B0503020204020204" pitchFamily="34" charset="-122"/>
            </a:endParaRPr>
          </a:p>
        </p:txBody>
      </p:sp>
      <p:grpSp>
        <p:nvGrpSpPr>
          <p:cNvPr id="4" name="组合 3"/>
          <p:cNvGrpSpPr/>
          <p:nvPr/>
        </p:nvGrpSpPr>
        <p:grpSpPr>
          <a:xfrm>
            <a:off x="4562608" y="2540453"/>
            <a:ext cx="3656012" cy="872034"/>
            <a:chOff x="6082878" y="3051991"/>
            <a:chExt cx="4874682" cy="1162712"/>
          </a:xfrm>
        </p:grpSpPr>
        <p:sp>
          <p:nvSpPr>
            <p:cNvPr id="8" name="Oval 17"/>
            <p:cNvSpPr>
              <a:spLocks noChangeArrowheads="1"/>
            </p:cNvSpPr>
            <p:nvPr/>
          </p:nvSpPr>
          <p:spPr bwMode="auto">
            <a:xfrm>
              <a:off x="6082878" y="3054108"/>
              <a:ext cx="728133" cy="724124"/>
            </a:xfrm>
            <a:prstGeom prst="ellipse">
              <a:avLst/>
            </a:prstGeom>
            <a:solidFill>
              <a:srgbClr val="BC6978"/>
            </a:solidFill>
            <a:ln w="6350">
              <a:solidFill>
                <a:schemeClr val="bg1"/>
              </a:solidFill>
            </a:ln>
          </p:spPr>
          <p:txBody>
            <a:bodyPr/>
            <a:lstStyle/>
            <a:p>
              <a:pPr>
                <a:lnSpc>
                  <a:spcPts val="1650"/>
                </a:lnSpc>
              </a:pPr>
              <a:endParaRPr lang="zh-CN" altLang="en-US" sz="1100">
                <a:ea typeface="微软雅黑" panose="020B0503020204020204" pitchFamily="34" charset="-122"/>
              </a:endParaRPr>
            </a:p>
          </p:txBody>
        </p:sp>
        <p:sp>
          <p:nvSpPr>
            <p:cNvPr id="11" name="Rectangle 29"/>
            <p:cNvSpPr>
              <a:spLocks noChangeArrowheads="1"/>
            </p:cNvSpPr>
            <p:nvPr/>
          </p:nvSpPr>
          <p:spPr bwMode="auto">
            <a:xfrm>
              <a:off x="7022677" y="3051991"/>
              <a:ext cx="3934883" cy="116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1650"/>
                </a:lnSpc>
              </a:pPr>
              <a:r>
                <a:rPr lang="zh-CN" altLang="en-US" sz="1700" b="1" dirty="0">
                  <a:solidFill>
                    <a:schemeClr val="bg1">
                      <a:lumMod val="50000"/>
                    </a:schemeClr>
                  </a:solidFill>
                  <a:latin typeface="微软雅黑" panose="020B0503020204020204" pitchFamily="34" charset="-122"/>
                  <a:ea typeface="微软雅黑" panose="020B0503020204020204" pitchFamily="34" charset="-122"/>
                </a:rPr>
                <a:t>Head Title</a:t>
              </a:r>
              <a:endParaRPr lang="zh-CN" altLang="en-US" sz="1100" b="1" dirty="0">
                <a:solidFill>
                  <a:schemeClr val="bg1">
                    <a:lumMod val="50000"/>
                  </a:schemeClr>
                </a:solidFill>
                <a:latin typeface="微软雅黑" panose="020B0503020204020204" pitchFamily="34" charset="-122"/>
                <a:ea typeface="微软雅黑" panose="020B0503020204020204" pitchFamily="34" charset="-122"/>
              </a:endParaRPr>
            </a:p>
            <a:p>
              <a:pPr>
                <a:lnSpc>
                  <a:spcPts val="165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在此录入上述图表的描述说明，在此录入上述图表的描述说明在此录入上述图表的描述说明，在此录</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335452" y="3262107"/>
              <a:ext cx="227219" cy="308120"/>
              <a:chOff x="9774238" y="912813"/>
              <a:chExt cx="209551" cy="284163"/>
            </a:xfrm>
          </p:grpSpPr>
          <p:sp>
            <p:nvSpPr>
              <p:cNvPr id="15" name="Freeform 22"/>
              <p:cNvSpPr/>
              <p:nvPr/>
            </p:nvSpPr>
            <p:spPr bwMode="auto">
              <a:xfrm>
                <a:off x="9893301" y="912813"/>
                <a:ext cx="90488" cy="90488"/>
              </a:xfrm>
              <a:custGeom>
                <a:avLst/>
                <a:gdLst>
                  <a:gd name="T0" fmla="*/ 57 w 57"/>
                  <a:gd name="T1" fmla="*/ 57 h 57"/>
                  <a:gd name="T2" fmla="*/ 0 w 57"/>
                  <a:gd name="T3" fmla="*/ 0 h 57"/>
                  <a:gd name="T4" fmla="*/ 0 w 57"/>
                  <a:gd name="T5" fmla="*/ 57 h 57"/>
                  <a:gd name="T6" fmla="*/ 57 w 57"/>
                  <a:gd name="T7" fmla="*/ 57 h 57"/>
                </a:gdLst>
                <a:ahLst/>
                <a:cxnLst>
                  <a:cxn ang="0">
                    <a:pos x="T0" y="T1"/>
                  </a:cxn>
                  <a:cxn ang="0">
                    <a:pos x="T2" y="T3"/>
                  </a:cxn>
                  <a:cxn ang="0">
                    <a:pos x="T4" y="T5"/>
                  </a:cxn>
                  <a:cxn ang="0">
                    <a:pos x="T6" y="T7"/>
                  </a:cxn>
                </a:cxnLst>
                <a:rect l="0" t="0" r="r" b="b"/>
                <a:pathLst>
                  <a:path w="57" h="57">
                    <a:moveTo>
                      <a:pt x="57" y="57"/>
                    </a:moveTo>
                    <a:lnTo>
                      <a:pt x="0" y="0"/>
                    </a:lnTo>
                    <a:lnTo>
                      <a:pt x="0" y="57"/>
                    </a:lnTo>
                    <a:lnTo>
                      <a:pt x="57" y="57"/>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6" name="Freeform 23"/>
              <p:cNvSpPr/>
              <p:nvPr/>
            </p:nvSpPr>
            <p:spPr bwMode="auto">
              <a:xfrm>
                <a:off x="9774238" y="912813"/>
                <a:ext cx="209550" cy="284163"/>
              </a:xfrm>
              <a:custGeom>
                <a:avLst/>
                <a:gdLst>
                  <a:gd name="T0" fmla="*/ 75 w 132"/>
                  <a:gd name="T1" fmla="*/ 0 h 179"/>
                  <a:gd name="T2" fmla="*/ 0 w 132"/>
                  <a:gd name="T3" fmla="*/ 0 h 179"/>
                  <a:gd name="T4" fmla="*/ 0 w 132"/>
                  <a:gd name="T5" fmla="*/ 179 h 179"/>
                  <a:gd name="T6" fmla="*/ 132 w 132"/>
                  <a:gd name="T7" fmla="*/ 179 h 179"/>
                  <a:gd name="T8" fmla="*/ 132 w 132"/>
                  <a:gd name="T9" fmla="*/ 57 h 179"/>
                </a:gdLst>
                <a:ahLst/>
                <a:cxnLst>
                  <a:cxn ang="0">
                    <a:pos x="T0" y="T1"/>
                  </a:cxn>
                  <a:cxn ang="0">
                    <a:pos x="T2" y="T3"/>
                  </a:cxn>
                  <a:cxn ang="0">
                    <a:pos x="T4" y="T5"/>
                  </a:cxn>
                  <a:cxn ang="0">
                    <a:pos x="T6" y="T7"/>
                  </a:cxn>
                  <a:cxn ang="0">
                    <a:pos x="T8" y="T9"/>
                  </a:cxn>
                </a:cxnLst>
                <a:rect l="0" t="0" r="r" b="b"/>
                <a:pathLst>
                  <a:path w="132" h="179">
                    <a:moveTo>
                      <a:pt x="75" y="0"/>
                    </a:moveTo>
                    <a:lnTo>
                      <a:pt x="0" y="0"/>
                    </a:lnTo>
                    <a:lnTo>
                      <a:pt x="0" y="179"/>
                    </a:lnTo>
                    <a:lnTo>
                      <a:pt x="132" y="179"/>
                    </a:lnTo>
                    <a:lnTo>
                      <a:pt x="132" y="5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grpSp>
      </p:grpSp>
      <p:grpSp>
        <p:nvGrpSpPr>
          <p:cNvPr id="5" name="组合 4"/>
          <p:cNvGrpSpPr/>
          <p:nvPr/>
        </p:nvGrpSpPr>
        <p:grpSpPr>
          <a:xfrm>
            <a:off x="4562608" y="3466251"/>
            <a:ext cx="3656012" cy="879975"/>
            <a:chOff x="6082878" y="4286388"/>
            <a:chExt cx="4874682" cy="1173300"/>
          </a:xfrm>
        </p:grpSpPr>
        <p:sp>
          <p:nvSpPr>
            <p:cNvPr id="9" name="Oval 22"/>
            <p:cNvSpPr>
              <a:spLocks noChangeArrowheads="1"/>
            </p:cNvSpPr>
            <p:nvPr/>
          </p:nvSpPr>
          <p:spPr bwMode="auto">
            <a:xfrm>
              <a:off x="6082878" y="4286388"/>
              <a:ext cx="728133" cy="724124"/>
            </a:xfrm>
            <a:prstGeom prst="ellipse">
              <a:avLst/>
            </a:prstGeom>
            <a:solidFill>
              <a:srgbClr val="DE7F61"/>
            </a:solidFill>
            <a:ln w="6350">
              <a:solidFill>
                <a:schemeClr val="bg1"/>
              </a:solidFill>
            </a:ln>
          </p:spPr>
          <p:txBody>
            <a:bodyPr/>
            <a:lstStyle/>
            <a:p>
              <a:pPr>
                <a:lnSpc>
                  <a:spcPts val="1650"/>
                </a:lnSpc>
              </a:pPr>
              <a:endParaRPr lang="zh-CN" altLang="en-US" sz="1100">
                <a:ea typeface="微软雅黑" panose="020B0503020204020204" pitchFamily="34" charset="-122"/>
              </a:endParaRPr>
            </a:p>
          </p:txBody>
        </p:sp>
        <p:sp>
          <p:nvSpPr>
            <p:cNvPr id="12" name="Rectangle 30"/>
            <p:cNvSpPr>
              <a:spLocks noChangeArrowheads="1"/>
            </p:cNvSpPr>
            <p:nvPr/>
          </p:nvSpPr>
          <p:spPr bwMode="auto">
            <a:xfrm>
              <a:off x="7022677" y="4296976"/>
              <a:ext cx="3934883" cy="116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1650"/>
                </a:lnSpc>
              </a:pPr>
              <a:r>
                <a:rPr lang="zh-CN" altLang="en-US" sz="1700" b="1" dirty="0">
                  <a:solidFill>
                    <a:schemeClr val="bg1">
                      <a:lumMod val="50000"/>
                    </a:schemeClr>
                  </a:solidFill>
                  <a:latin typeface="微软雅黑" panose="020B0503020204020204" pitchFamily="34" charset="-122"/>
                  <a:ea typeface="微软雅黑" panose="020B0503020204020204" pitchFamily="34" charset="-122"/>
                </a:rPr>
                <a:t>Head Title</a:t>
              </a:r>
              <a:endParaRPr lang="zh-CN" altLang="en-US" sz="1100" b="1" dirty="0">
                <a:solidFill>
                  <a:schemeClr val="bg1">
                    <a:lumMod val="50000"/>
                  </a:schemeClr>
                </a:solidFill>
                <a:latin typeface="微软雅黑" panose="020B0503020204020204" pitchFamily="34" charset="-122"/>
                <a:ea typeface="微软雅黑" panose="020B0503020204020204" pitchFamily="34" charset="-122"/>
              </a:endParaRPr>
            </a:p>
            <a:p>
              <a:pPr>
                <a:lnSpc>
                  <a:spcPts val="165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在此录入上述图表的描述说明，在此录入上述图表的描述说明在此录入上述图表的描述说明，在此录</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294140" y="4493528"/>
              <a:ext cx="309840" cy="309840"/>
              <a:chOff x="11363326" y="-2538413"/>
              <a:chExt cx="285750" cy="285750"/>
            </a:xfrm>
          </p:grpSpPr>
          <p:sp>
            <p:nvSpPr>
              <p:cNvPr id="18" name="Oval 31"/>
              <p:cNvSpPr>
                <a:spLocks noChangeArrowheads="1"/>
              </p:cNvSpPr>
              <p:nvPr/>
            </p:nvSpPr>
            <p:spPr bwMode="auto">
              <a:xfrm>
                <a:off x="11423651" y="-2297113"/>
                <a:ext cx="150813"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19" name="Rectangle 32"/>
              <p:cNvSpPr>
                <a:spLocks noChangeArrowheads="1"/>
              </p:cNvSpPr>
              <p:nvPr/>
            </p:nvSpPr>
            <p:spPr bwMode="auto">
              <a:xfrm>
                <a:off x="11363326" y="-2538413"/>
                <a:ext cx="285750" cy="195263"/>
              </a:xfrm>
              <a:prstGeom prst="rect">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20" name="Line 33"/>
              <p:cNvSpPr>
                <a:spLocks noChangeShapeType="1"/>
              </p:cNvSpPr>
              <p:nvPr/>
            </p:nvSpPr>
            <p:spPr bwMode="auto">
              <a:xfrm>
                <a:off x="11401426" y="-2508250"/>
                <a:ext cx="20955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1" name="Line 34"/>
              <p:cNvSpPr>
                <a:spLocks noChangeShapeType="1"/>
              </p:cNvSpPr>
              <p:nvPr/>
            </p:nvSpPr>
            <p:spPr bwMode="auto">
              <a:xfrm>
                <a:off x="11522076" y="-2447925"/>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2" name="Line 35"/>
              <p:cNvSpPr>
                <a:spLocks noChangeShapeType="1"/>
              </p:cNvSpPr>
              <p:nvPr/>
            </p:nvSpPr>
            <p:spPr bwMode="auto">
              <a:xfrm>
                <a:off x="11522076" y="-2417763"/>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3" name="Line 36"/>
              <p:cNvSpPr>
                <a:spLocks noChangeShapeType="1"/>
              </p:cNvSpPr>
              <p:nvPr/>
            </p:nvSpPr>
            <p:spPr bwMode="auto">
              <a:xfrm>
                <a:off x="11522076" y="-2387600"/>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4" name="Line 37"/>
              <p:cNvSpPr>
                <a:spLocks noChangeShapeType="1"/>
              </p:cNvSpPr>
              <p:nvPr/>
            </p:nvSpPr>
            <p:spPr bwMode="auto">
              <a:xfrm flipV="1">
                <a:off x="11393488" y="-2409825"/>
                <a:ext cx="0" cy="30163"/>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5" name="Line 38"/>
              <p:cNvSpPr>
                <a:spLocks noChangeShapeType="1"/>
              </p:cNvSpPr>
              <p:nvPr/>
            </p:nvSpPr>
            <p:spPr bwMode="auto">
              <a:xfrm flipV="1">
                <a:off x="11423651"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6" name="Line 39"/>
              <p:cNvSpPr>
                <a:spLocks noChangeShapeType="1"/>
              </p:cNvSpPr>
              <p:nvPr/>
            </p:nvSpPr>
            <p:spPr bwMode="auto">
              <a:xfrm flipV="1">
                <a:off x="11453813" y="-2470150"/>
                <a:ext cx="0" cy="90488"/>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7" name="Line 40"/>
              <p:cNvSpPr>
                <a:spLocks noChangeShapeType="1"/>
              </p:cNvSpPr>
              <p:nvPr/>
            </p:nvSpPr>
            <p:spPr bwMode="auto">
              <a:xfrm flipV="1">
                <a:off x="11483976"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28" name="Line 41"/>
              <p:cNvSpPr>
                <a:spLocks noChangeShapeType="1"/>
              </p:cNvSpPr>
              <p:nvPr/>
            </p:nvSpPr>
            <p:spPr bwMode="auto">
              <a:xfrm flipV="1">
                <a:off x="11498263" y="-2335213"/>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grpSp>
      </p:grpSp>
      <p:grpSp>
        <p:nvGrpSpPr>
          <p:cNvPr id="2" name="组合 1"/>
          <p:cNvGrpSpPr/>
          <p:nvPr/>
        </p:nvGrpSpPr>
        <p:grpSpPr>
          <a:xfrm>
            <a:off x="4561020" y="1606716"/>
            <a:ext cx="3657600" cy="884737"/>
            <a:chOff x="6080760" y="1807008"/>
            <a:chExt cx="4876800" cy="1179649"/>
          </a:xfrm>
        </p:grpSpPr>
        <p:sp>
          <p:nvSpPr>
            <p:cNvPr id="7" name="Oval 13"/>
            <p:cNvSpPr>
              <a:spLocks noChangeArrowheads="1"/>
            </p:cNvSpPr>
            <p:nvPr/>
          </p:nvSpPr>
          <p:spPr bwMode="auto">
            <a:xfrm>
              <a:off x="6080760" y="1807008"/>
              <a:ext cx="728133" cy="724124"/>
            </a:xfrm>
            <a:prstGeom prst="ellipse">
              <a:avLst/>
            </a:prstGeom>
            <a:solidFill>
              <a:srgbClr val="7A8B52"/>
            </a:solidFill>
            <a:ln w="6350">
              <a:solidFill>
                <a:schemeClr val="bg1"/>
              </a:solidFill>
            </a:ln>
          </p:spPr>
          <p:txBody>
            <a:bodyPr/>
            <a:lstStyle/>
            <a:p>
              <a:pPr>
                <a:lnSpc>
                  <a:spcPts val="1650"/>
                </a:lnSpc>
              </a:pPr>
              <a:endParaRPr lang="zh-CN" altLang="en-US" sz="1100">
                <a:ea typeface="微软雅黑" panose="020B0503020204020204" pitchFamily="34" charset="-122"/>
              </a:endParaRPr>
            </a:p>
          </p:txBody>
        </p:sp>
        <p:sp>
          <p:nvSpPr>
            <p:cNvPr id="10" name="Rectangle 28"/>
            <p:cNvSpPr>
              <a:spLocks noChangeArrowheads="1"/>
            </p:cNvSpPr>
            <p:nvPr/>
          </p:nvSpPr>
          <p:spPr bwMode="auto">
            <a:xfrm>
              <a:off x="7022677" y="1823945"/>
              <a:ext cx="3934883" cy="116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1650"/>
                </a:lnSpc>
              </a:pPr>
              <a:r>
                <a:rPr lang="zh-CN" altLang="en-US" sz="1700" b="1" dirty="0">
                  <a:solidFill>
                    <a:schemeClr val="bg1">
                      <a:lumMod val="50000"/>
                    </a:schemeClr>
                  </a:solidFill>
                  <a:latin typeface="微软雅黑" panose="020B0503020204020204" pitchFamily="34" charset="-122"/>
                  <a:ea typeface="微软雅黑" panose="020B0503020204020204" pitchFamily="34" charset="-122"/>
                </a:rPr>
                <a:t>Head Title</a:t>
              </a:r>
              <a:endParaRPr lang="zh-CN" altLang="en-US" sz="1700" b="1" dirty="0">
                <a:solidFill>
                  <a:schemeClr val="bg1">
                    <a:lumMod val="50000"/>
                  </a:schemeClr>
                </a:solidFill>
                <a:latin typeface="微软雅黑" panose="020B0503020204020204" pitchFamily="34" charset="-122"/>
                <a:ea typeface="微软雅黑" panose="020B0503020204020204" pitchFamily="34" charset="-122"/>
              </a:endParaRPr>
            </a:p>
            <a:p>
              <a:pPr>
                <a:lnSpc>
                  <a:spcPts val="165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在此录入上述图表的描述说明，在此录入上述图表的描述说明在此录入上述图表的描述说明，在此录</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6292024" y="2030500"/>
              <a:ext cx="309840" cy="277136"/>
              <a:chOff x="7043738" y="-1533525"/>
              <a:chExt cx="285750" cy="255588"/>
            </a:xfrm>
          </p:grpSpPr>
          <p:sp>
            <p:nvSpPr>
              <p:cNvPr id="30" name="Freeform 42"/>
              <p:cNvSpPr/>
              <p:nvPr/>
            </p:nvSpPr>
            <p:spPr bwMode="auto">
              <a:xfrm>
                <a:off x="7043738" y="-1533525"/>
                <a:ext cx="285750" cy="255588"/>
              </a:xfrm>
              <a:custGeom>
                <a:avLst/>
                <a:gdLst>
                  <a:gd name="T0" fmla="*/ 76 w 76"/>
                  <a:gd name="T1" fmla="*/ 4 h 68"/>
                  <a:gd name="T2" fmla="*/ 72 w 76"/>
                  <a:gd name="T3" fmla="*/ 0 h 68"/>
                  <a:gd name="T4" fmla="*/ 4 w 76"/>
                  <a:gd name="T5" fmla="*/ 0 h 68"/>
                  <a:gd name="T6" fmla="*/ 0 w 76"/>
                  <a:gd name="T7" fmla="*/ 4 h 68"/>
                  <a:gd name="T8" fmla="*/ 0 w 76"/>
                  <a:gd name="T9" fmla="*/ 64 h 68"/>
                  <a:gd name="T10" fmla="*/ 4 w 76"/>
                  <a:gd name="T11" fmla="*/ 68 h 68"/>
                  <a:gd name="T12" fmla="*/ 72 w 76"/>
                  <a:gd name="T13" fmla="*/ 68 h 68"/>
                  <a:gd name="T14" fmla="*/ 76 w 76"/>
                  <a:gd name="T15" fmla="*/ 64 h 68"/>
                  <a:gd name="T16" fmla="*/ 76 w 76"/>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8">
                    <a:moveTo>
                      <a:pt x="76" y="4"/>
                    </a:moveTo>
                    <a:cubicBezTo>
                      <a:pt x="76" y="2"/>
                      <a:pt x="74" y="0"/>
                      <a:pt x="72" y="0"/>
                    </a:cubicBezTo>
                    <a:cubicBezTo>
                      <a:pt x="4" y="0"/>
                      <a:pt x="4" y="0"/>
                      <a:pt x="4" y="0"/>
                    </a:cubicBezTo>
                    <a:cubicBezTo>
                      <a:pt x="2" y="0"/>
                      <a:pt x="0" y="2"/>
                      <a:pt x="0" y="4"/>
                    </a:cubicBezTo>
                    <a:cubicBezTo>
                      <a:pt x="0" y="64"/>
                      <a:pt x="0" y="64"/>
                      <a:pt x="0" y="64"/>
                    </a:cubicBezTo>
                    <a:cubicBezTo>
                      <a:pt x="0" y="66"/>
                      <a:pt x="2" y="68"/>
                      <a:pt x="4" y="68"/>
                    </a:cubicBezTo>
                    <a:cubicBezTo>
                      <a:pt x="72" y="68"/>
                      <a:pt x="72" y="68"/>
                      <a:pt x="72" y="68"/>
                    </a:cubicBezTo>
                    <a:cubicBezTo>
                      <a:pt x="74" y="68"/>
                      <a:pt x="76" y="66"/>
                      <a:pt x="76" y="64"/>
                    </a:cubicBezTo>
                    <a:lnTo>
                      <a:pt x="76" y="4"/>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31" name="Oval 43"/>
              <p:cNvSpPr>
                <a:spLocks noChangeArrowheads="1"/>
              </p:cNvSpPr>
              <p:nvPr/>
            </p:nvSpPr>
            <p:spPr bwMode="auto">
              <a:xfrm>
                <a:off x="7089776" y="-1487488"/>
                <a:ext cx="44450"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32" name="Freeform 44"/>
              <p:cNvSpPr/>
              <p:nvPr/>
            </p:nvSpPr>
            <p:spPr bwMode="auto">
              <a:xfrm>
                <a:off x="7067551" y="-1435100"/>
                <a:ext cx="239713" cy="90488"/>
              </a:xfrm>
              <a:custGeom>
                <a:avLst/>
                <a:gdLst>
                  <a:gd name="T0" fmla="*/ 0 w 151"/>
                  <a:gd name="T1" fmla="*/ 57 h 57"/>
                  <a:gd name="T2" fmla="*/ 37 w 151"/>
                  <a:gd name="T3" fmla="*/ 28 h 57"/>
                  <a:gd name="T4" fmla="*/ 56 w 151"/>
                  <a:gd name="T5" fmla="*/ 47 h 57"/>
                  <a:gd name="T6" fmla="*/ 103 w 151"/>
                  <a:gd name="T7" fmla="*/ 0 h 57"/>
                  <a:gd name="T8" fmla="*/ 151 w 151"/>
                  <a:gd name="T9" fmla="*/ 47 h 57"/>
                </a:gdLst>
                <a:ahLst/>
                <a:cxnLst>
                  <a:cxn ang="0">
                    <a:pos x="T0" y="T1"/>
                  </a:cxn>
                  <a:cxn ang="0">
                    <a:pos x="T2" y="T3"/>
                  </a:cxn>
                  <a:cxn ang="0">
                    <a:pos x="T4" y="T5"/>
                  </a:cxn>
                  <a:cxn ang="0">
                    <a:pos x="T6" y="T7"/>
                  </a:cxn>
                  <a:cxn ang="0">
                    <a:pos x="T8" y="T9"/>
                  </a:cxn>
                </a:cxnLst>
                <a:rect l="0" t="0" r="r" b="b"/>
                <a:pathLst>
                  <a:path w="151" h="57">
                    <a:moveTo>
                      <a:pt x="0" y="57"/>
                    </a:moveTo>
                    <a:lnTo>
                      <a:pt x="37" y="28"/>
                    </a:lnTo>
                    <a:lnTo>
                      <a:pt x="56" y="47"/>
                    </a:lnTo>
                    <a:lnTo>
                      <a:pt x="103" y="0"/>
                    </a:lnTo>
                    <a:lnTo>
                      <a:pt x="151" y="4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a:lnSpc>
                    <a:spcPts val="1650"/>
                  </a:lnSpc>
                </a:pPr>
                <a:endParaRPr lang="zh-CN" altLang="en-US" sz="1100">
                  <a:ea typeface="微软雅黑" panose="020B0503020204020204" pitchFamily="34" charset="-122"/>
                </a:endParaRPr>
              </a:p>
            </p:txBody>
          </p:sp>
          <p:sp>
            <p:nvSpPr>
              <p:cNvPr id="33" name="Line 45"/>
              <p:cNvSpPr>
                <a:spLocks noChangeShapeType="1"/>
              </p:cNvSpPr>
              <p:nvPr/>
            </p:nvSpPr>
            <p:spPr bwMode="auto">
              <a:xfrm flipH="1">
                <a:off x="7202488" y="-1338263"/>
                <a:ext cx="104775"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sp>
            <p:nvSpPr>
              <p:cNvPr id="34" name="Line 46"/>
              <p:cNvSpPr>
                <a:spLocks noChangeShapeType="1"/>
              </p:cNvSpPr>
              <p:nvPr/>
            </p:nvSpPr>
            <p:spPr bwMode="auto">
              <a:xfrm flipH="1">
                <a:off x="7142163" y="-1308100"/>
                <a:ext cx="1651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1800"/>
              </a:p>
            </p:txBody>
          </p:sp>
        </p:grpSp>
      </p:grpSp>
      <p:sp>
        <p:nvSpPr>
          <p:cNvPr id="6" name="矩形 5"/>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1088" y="1574408"/>
            <a:ext cx="3639629" cy="2421858"/>
          </a:xfrm>
          <a:prstGeom prst="rect">
            <a:avLst/>
          </a:prstGeom>
        </p:spPr>
      </p:pic>
      <p:sp>
        <p:nvSpPr>
          <p:cNvPr id="8" name="矩形 7"/>
          <p:cNvSpPr/>
          <p:nvPr/>
        </p:nvSpPr>
        <p:spPr>
          <a:xfrm>
            <a:off x="4621509" y="1574408"/>
            <a:ext cx="3564514" cy="2421858"/>
          </a:xfrm>
          <a:prstGeom prst="rect">
            <a:avLst/>
          </a:prstGeom>
          <a:solidFill>
            <a:srgbClr val="6171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ts val="1650"/>
              </a:lnSpc>
            </a:pPr>
            <a:endParaRPr lang="zh-CN" altLang="en-US" sz="1100">
              <a:ea typeface="微软雅黑" panose="020B0503020204020204" pitchFamily="34" charset="-122"/>
            </a:endParaRPr>
          </a:p>
        </p:txBody>
      </p:sp>
      <p:sp>
        <p:nvSpPr>
          <p:cNvPr id="9" name="文本框 5"/>
          <p:cNvSpPr txBox="1">
            <a:spLocks noChangeArrowheads="1"/>
          </p:cNvSpPr>
          <p:nvPr/>
        </p:nvSpPr>
        <p:spPr bwMode="auto">
          <a:xfrm>
            <a:off x="4741545" y="1872041"/>
            <a:ext cx="1882567"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ts val="1650"/>
              </a:lnSpc>
              <a:spcBef>
                <a:spcPct val="0"/>
              </a:spcBef>
              <a:spcAft>
                <a:spcPct val="0"/>
              </a:spcAft>
              <a:defRPr/>
            </a:pPr>
            <a:r>
              <a:rPr lang="zh-CN" altLang="en-US" sz="1700" dirty="0">
                <a:solidFill>
                  <a:schemeClr val="bg1"/>
                </a:solidFill>
                <a:latin typeface="微软雅黑" panose="020B0503020204020204" pitchFamily="34" charset="-122"/>
                <a:ea typeface="微软雅黑" panose="020B0503020204020204" pitchFamily="34" charset="-122"/>
              </a:rPr>
              <a:t>此处可以添加标题</a:t>
            </a:r>
            <a:endParaRPr lang="zh-CN" altLang="en-US" sz="1700" dirty="0">
              <a:solidFill>
                <a:schemeClr val="bg1"/>
              </a:solidFill>
              <a:latin typeface="微软雅黑" panose="020B0503020204020204" pitchFamily="34" charset="-122"/>
              <a:ea typeface="微软雅黑" panose="020B0503020204020204" pitchFamily="34" charset="-122"/>
            </a:endParaRPr>
          </a:p>
        </p:txBody>
      </p:sp>
      <p:sp>
        <p:nvSpPr>
          <p:cNvPr id="10" name="文本框 6"/>
          <p:cNvSpPr txBox="1">
            <a:spLocks noChangeArrowheads="1"/>
          </p:cNvSpPr>
          <p:nvPr/>
        </p:nvSpPr>
        <p:spPr bwMode="auto">
          <a:xfrm>
            <a:off x="4741545" y="2165032"/>
            <a:ext cx="3444240" cy="15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ts val="1650"/>
              </a:lnSpc>
              <a:spcBef>
                <a:spcPct val="0"/>
              </a:spcBef>
              <a:spcAft>
                <a:spcPct val="0"/>
              </a:spcAft>
              <a:defRPr/>
            </a:pPr>
            <a:r>
              <a:rPr lang="zh-CN" altLang="en-US" sz="1100" dirty="0">
                <a:solidFill>
                  <a:schemeClr val="bg1"/>
                </a:solidFill>
                <a:latin typeface="微软雅黑" panose="020B0503020204020204" pitchFamily="34" charset="-122"/>
                <a:ea typeface="微软雅黑" panose="020B0503020204020204" pitchFamily="34" charset="-122"/>
              </a:rPr>
              <a:t>在此录入上述图表的描述说明，在此录入上述图表的描述说明在此录入上述图表的描述说明，在此录入上述图表的描述说明在此录入上述图表的描述说明，在此录入上述图表的描述说明在此录入上述图表的描述说明，在此录入上述图表的描述说明</a:t>
            </a:r>
            <a:r>
              <a:rPr lang="en-US" altLang="zh-CN" sz="1100" dirty="0">
                <a:solidFill>
                  <a:schemeClr val="bg1"/>
                </a:solidFill>
                <a:latin typeface="微软雅黑" panose="020B0503020204020204" pitchFamily="34" charset="-122"/>
                <a:ea typeface="微软雅黑" panose="020B0503020204020204" pitchFamily="34" charset="-122"/>
              </a:rPr>
              <a:t>. </a:t>
            </a:r>
            <a:r>
              <a:rPr lang="zh-CN" altLang="en-US" sz="1100" dirty="0">
                <a:solidFill>
                  <a:schemeClr val="bg1"/>
                </a:solidFill>
                <a:latin typeface="微软雅黑" panose="020B0503020204020204" pitchFamily="34" charset="-122"/>
                <a:ea typeface="微软雅黑" panose="020B0503020204020204" pitchFamily="34" charset="-122"/>
                <a:sym typeface="+mn-ea"/>
              </a:rPr>
              <a:t>在此录入上述图表的描述说明</a:t>
            </a:r>
            <a:r>
              <a:rPr lang="en-US" altLang="zh-CN" sz="1100" dirty="0">
                <a:solidFill>
                  <a:schemeClr val="bg1"/>
                </a:solidFill>
                <a:latin typeface="微软雅黑" panose="020B0503020204020204" pitchFamily="34" charset="-122"/>
                <a:ea typeface="微软雅黑" panose="020B0503020204020204" pitchFamily="34" charset="-122"/>
                <a:sym typeface="+mn-ea"/>
              </a:rPr>
              <a:t>. </a:t>
            </a:r>
            <a:r>
              <a:rPr lang="zh-CN" altLang="en-US" sz="1100" dirty="0">
                <a:solidFill>
                  <a:schemeClr val="bg1"/>
                </a:solidFill>
                <a:latin typeface="微软雅黑" panose="020B0503020204020204" pitchFamily="34" charset="-122"/>
                <a:ea typeface="微软雅黑" panose="020B0503020204020204" pitchFamily="34" charset="-122"/>
                <a:sym typeface="+mn-ea"/>
              </a:rPr>
              <a:t>在此录入上述图表的描述说明</a:t>
            </a:r>
            <a:r>
              <a:rPr lang="en-US" altLang="zh-CN" sz="1100" dirty="0">
                <a:solidFill>
                  <a:schemeClr val="bg1"/>
                </a:solidFill>
                <a:latin typeface="微软雅黑" panose="020B0503020204020204" pitchFamily="34" charset="-122"/>
                <a:ea typeface="微软雅黑" panose="020B0503020204020204" pitchFamily="34" charset="-122"/>
                <a:sym typeface="+mn-ea"/>
              </a:rPr>
              <a:t>. </a:t>
            </a:r>
            <a:r>
              <a:rPr lang="zh-CN" altLang="en-US" sz="1100" dirty="0">
                <a:solidFill>
                  <a:schemeClr val="bg1"/>
                </a:solidFill>
                <a:latin typeface="微软雅黑" panose="020B0503020204020204" pitchFamily="34" charset="-122"/>
                <a:ea typeface="微软雅黑" panose="020B0503020204020204" pitchFamily="34" charset="-122"/>
                <a:sym typeface="+mn-ea"/>
              </a:rPr>
              <a:t>在此录入上述图表的描述说明</a:t>
            </a:r>
            <a:r>
              <a:rPr lang="en-US" altLang="zh-CN" sz="1100" dirty="0">
                <a:solidFill>
                  <a:schemeClr val="bg1"/>
                </a:solidFill>
                <a:latin typeface="微软雅黑" panose="020B0503020204020204" pitchFamily="34" charset="-122"/>
                <a:ea typeface="微软雅黑" panose="020B0503020204020204" pitchFamily="34" charset="-122"/>
                <a:sym typeface="+mn-ea"/>
              </a:rPr>
              <a:t>. </a:t>
            </a:r>
            <a:r>
              <a:rPr lang="zh-CN" altLang="en-US" sz="1100" dirty="0">
                <a:solidFill>
                  <a:schemeClr val="bg1"/>
                </a:solidFill>
                <a:latin typeface="微软雅黑" panose="020B0503020204020204" pitchFamily="34" charset="-122"/>
                <a:ea typeface="微软雅黑" panose="020B0503020204020204" pitchFamily="34" charset="-122"/>
                <a:sym typeface="+mn-ea"/>
              </a:rPr>
              <a:t>在此录入上述图表的描述说明</a:t>
            </a:r>
            <a:r>
              <a:rPr lang="en-US" altLang="zh-CN" sz="1100" dirty="0">
                <a:solidFill>
                  <a:schemeClr val="bg1"/>
                </a:solidFill>
                <a:latin typeface="微软雅黑" panose="020B0503020204020204" pitchFamily="34" charset="-122"/>
                <a:ea typeface="微软雅黑" panose="020B0503020204020204" pitchFamily="34" charset="-122"/>
                <a:sym typeface="+mn-ea"/>
              </a:rPr>
              <a:t>. </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499009" y="658178"/>
            <a:ext cx="2515553" cy="384334"/>
          </a:xfrm>
          <a:prstGeom prst="rect">
            <a:avLst/>
          </a:prstGeom>
        </p:spPr>
        <p:txBody>
          <a:bodyPr wrap="square" lIns="0" tIns="0" rIns="0" bIns="0">
            <a:spAutoFit/>
          </a:bodyPr>
          <a:lstStyle/>
          <a:p>
            <a:pPr algn="ctr">
              <a:lnSpc>
                <a:spcPts val="3000"/>
              </a:lnSpc>
            </a:pPr>
            <a:r>
              <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rPr>
              <a:t>添加标题内容</a:t>
            </a:r>
            <a:endParaRPr lang="zh-CN" altLang="en-US" sz="2700" dirty="0">
              <a:solidFill>
                <a:srgbClr val="61713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24320" y="1468917"/>
            <a:ext cx="3188084" cy="2492216"/>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pPr algn="r"/>
            <a:r>
              <a:rPr lang="en-US" altLang="zh-CN"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rPr>
              <a:t>02</a:t>
            </a:r>
            <a:endParaRPr lang="zh-CN" altLang="en-US" sz="15800" i="0" dirty="0">
              <a:solidFill>
                <a:srgbClr val="61713F"/>
              </a:solidFill>
              <a:latin typeface="Lucida Calligraphy" panose="03010101010101010101" pitchFamily="66" charset="0"/>
              <a:ea typeface="微软雅黑" panose="020B0503020204020204" pitchFamily="34" charset="-122"/>
              <a:cs typeface="Arial" panose="020B0604020202020204" pitchFamily="34" charset="0"/>
            </a:endParaRPr>
          </a:p>
        </p:txBody>
      </p:sp>
      <p:cxnSp>
        <p:nvCxnSpPr>
          <p:cNvPr id="12" name="直接连接符 11"/>
          <p:cNvCxnSpPr/>
          <p:nvPr/>
        </p:nvCxnSpPr>
        <p:spPr>
          <a:xfrm>
            <a:off x="4290397" y="2779824"/>
            <a:ext cx="2034653"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27058" y="2387409"/>
            <a:ext cx="2097992" cy="391478"/>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100" i="0" spc="450" dirty="0">
                <a:solidFill>
                  <a:srgbClr val="61713F"/>
                </a:solidFill>
                <a:latin typeface="微软雅黑" panose="020B0503020204020204" pitchFamily="34" charset="-122"/>
                <a:ea typeface="微软雅黑" panose="020B0503020204020204" pitchFamily="34" charset="-122"/>
              </a:rPr>
              <a:t>工作岗位认知</a:t>
            </a:r>
            <a:endParaRPr lang="zh-CN" altLang="en-US" sz="2100" i="0" spc="450" dirty="0">
              <a:solidFill>
                <a:srgbClr val="61713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227058" y="2888043"/>
            <a:ext cx="2097992" cy="469359"/>
          </a:xfrm>
          <a:prstGeom prst="rect">
            <a:avLst/>
          </a:prstGeom>
          <a:noFill/>
        </p:spPr>
        <p:txBody>
          <a:bodyPr wrap="square" lIns="68580" tIns="34290" rIns="68580" bIns="34290"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300" i="0">
                <a:solidFill>
                  <a:srgbClr val="61713F"/>
                </a:solidFill>
                <a:latin typeface="微软雅黑" panose="020B0503020204020204" pitchFamily="34" charset="-122"/>
                <a:ea typeface="微软雅黑" panose="020B0503020204020204" pitchFamily="34" charset="-122"/>
              </a:rPr>
              <a:t>请输入您的文字内容请输入您的文字内容。</a:t>
            </a:r>
            <a:endParaRPr lang="zh-CN" altLang="en-US" sz="1300" i="0" dirty="0">
              <a:solidFill>
                <a:srgbClr val="61713F"/>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4250" y="1917544"/>
            <a:ext cx="800478" cy="711116"/>
          </a:xfrm>
          <a:prstGeom prst="rect">
            <a:avLst/>
          </a:prstGeom>
        </p:spPr>
      </p:pic>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tags/tag1.xml><?xml version="1.0" encoding="utf-8"?>
<p:tagLst xmlns:p="http://schemas.openxmlformats.org/presentationml/2006/main">
  <p:tag name="MH" val="20160830110423"/>
  <p:tag name="MH_LIBRARY" val="CONTENTS"/>
  <p:tag name="MH_TYPE" val="OTHERS"/>
  <p:tag name="ID" val="547130"/>
</p:tagLst>
</file>

<file path=ppt/tags/tag10.xml><?xml version="1.0" encoding="utf-8"?>
<p:tagLst xmlns:p="http://schemas.openxmlformats.org/presentationml/2006/main">
  <p:tag name="MH" val="20161022192605"/>
  <p:tag name="MH_LIBRARY" val="GRAPHIC"/>
  <p:tag name="MH_TYPE" val="Text"/>
  <p:tag name="MH_ORDER" val="4"/>
</p:tagLst>
</file>

<file path=ppt/tags/tag11.xml><?xml version="1.0" encoding="utf-8"?>
<p:tagLst xmlns:p="http://schemas.openxmlformats.org/presentationml/2006/main">
  <p:tag name="ISPRING_PRESENTATION_TITLE" val="www.33ppt.com"/>
</p:tagLst>
</file>

<file path=ppt/tags/tag2.xml><?xml version="1.0" encoding="utf-8"?>
<p:tagLst xmlns:p="http://schemas.openxmlformats.org/presentationml/2006/main">
  <p:tag name="MH" val="20160830110423"/>
  <p:tag name="MH_LIBRARY" val="CONTENTS"/>
  <p:tag name="MH_TYPE" val="OTHERS"/>
  <p:tag name="ID" val="547130"/>
</p:tagLst>
</file>

<file path=ppt/tags/tag3.xml><?xml version="1.0" encoding="utf-8"?>
<p:tagLst xmlns:p="http://schemas.openxmlformats.org/presentationml/2006/main">
  <p:tag name="MH" val="20160830110423"/>
  <p:tag name="MH_LIBRARY" val="CONTENTS"/>
  <p:tag name="MH_TYPE" val="NUMBER"/>
  <p:tag name="ID" val="547130"/>
  <p:tag name="MH_ORDER" val="1"/>
</p:tagLst>
</file>

<file path=ppt/tags/tag4.xml><?xml version="1.0" encoding="utf-8"?>
<p:tagLst xmlns:p="http://schemas.openxmlformats.org/presentationml/2006/main">
  <p:tag name="MH" val="20160830110423"/>
  <p:tag name="MH_LIBRARY" val="CONTENTS"/>
  <p:tag name="MH_TYPE" val="NUMBER"/>
  <p:tag name="ID" val="547130"/>
  <p:tag name="MH_ORDER" val="2"/>
</p:tagLst>
</file>

<file path=ppt/tags/tag5.xml><?xml version="1.0" encoding="utf-8"?>
<p:tagLst xmlns:p="http://schemas.openxmlformats.org/presentationml/2006/main">
  <p:tag name="MH" val="20160830110423"/>
  <p:tag name="MH_LIBRARY" val="CONTENTS"/>
  <p:tag name="MH_TYPE" val="NUMBER"/>
  <p:tag name="ID" val="547130"/>
  <p:tag name="MH_ORDER" val="3"/>
</p:tagLst>
</file>

<file path=ppt/tags/tag6.xml><?xml version="1.0" encoding="utf-8"?>
<p:tagLst xmlns:p="http://schemas.openxmlformats.org/presentationml/2006/main">
  <p:tag name="MH" val="20160830110423"/>
  <p:tag name="MH_LIBRARY" val="CONTENTS"/>
  <p:tag name="MH_TYPE" val="NUMBER"/>
  <p:tag name="ID" val="547130"/>
  <p:tag name="MH_ORDER" val="4"/>
</p:tagLst>
</file>

<file path=ppt/tags/tag7.xml><?xml version="1.0" encoding="utf-8"?>
<p:tagLst xmlns:p="http://schemas.openxmlformats.org/presentationml/2006/main">
  <p:tag name="MH" val="20161022192605"/>
  <p:tag name="MH_LIBRARY" val="GRAPHIC"/>
  <p:tag name="MH_TYPE" val="Text"/>
  <p:tag name="MH_ORDER" val="1"/>
</p:tagLst>
</file>

<file path=ppt/tags/tag8.xml><?xml version="1.0" encoding="utf-8"?>
<p:tagLst xmlns:p="http://schemas.openxmlformats.org/presentationml/2006/main">
  <p:tag name="MH" val="20161022192605"/>
  <p:tag name="MH_LIBRARY" val="GRAPHIC"/>
  <p:tag name="MH_TYPE" val="Text"/>
  <p:tag name="MH_ORDER" val="2"/>
</p:tagLst>
</file>

<file path=ppt/tags/tag9.xml><?xml version="1.0" encoding="utf-8"?>
<p:tagLst xmlns:p="http://schemas.openxmlformats.org/presentationml/2006/main">
  <p:tag name="MH" val="20161022192605"/>
  <p:tag name="MH_LIBRARY" val="GRAPHIC"/>
  <p:tag name="MH_TYPE" val="Text"/>
  <p:tag name="MH_ORDER" val="3"/>
</p:tagLst>
</file>

<file path=ppt/theme/theme1.xml><?xml version="1.0" encoding="utf-8"?>
<a:theme xmlns:a="http://schemas.openxmlformats.org/drawingml/2006/main" name="www.33ppt.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0</TotalTime>
  <Words>3348</Words>
  <Application>WPS 演示</Application>
  <PresentationFormat>全屏显示(16:9)</PresentationFormat>
  <Paragraphs>400</Paragraphs>
  <Slides>25</Slides>
  <Notes>25</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vt:lpstr>
      <vt:lpstr>宋体</vt:lpstr>
      <vt:lpstr>Wingdings</vt:lpstr>
      <vt:lpstr>微软雅黑</vt:lpstr>
      <vt:lpstr>Calibri</vt:lpstr>
      <vt:lpstr>Times New Roman</vt:lpstr>
      <vt:lpstr>Haettenschweiler</vt:lpstr>
      <vt:lpstr>Lucida Calligraphy</vt:lpstr>
      <vt:lpstr>Calibri Light</vt:lpstr>
      <vt:lpstr>方正宋刻本秀楷简体</vt:lpstr>
      <vt:lpstr>等线</vt:lpstr>
      <vt:lpstr>Arial Unicode MS</vt:lpstr>
      <vt:lpstr>等线 Light</vt:lpstr>
      <vt:lpstr>Gill Sans</vt:lpstr>
      <vt:lpstr>Lato Regular</vt:lpstr>
      <vt:lpstr>Segoe Print</vt:lpstr>
      <vt:lpstr>FontAwesome</vt:lpstr>
      <vt:lpstr>Helvetica Light</vt:lpstr>
      <vt:lpstr>Lato</vt:lpstr>
      <vt:lpstr>League Gothic Regular</vt:lpstr>
      <vt:lpstr>Edwardian Script ITC</vt:lpstr>
      <vt:lpstr>Gill Sans MT</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Casual </cp:lastModifiedBy>
  <cp:revision>3</cp:revision>
  <dcterms:created xsi:type="dcterms:W3CDTF">2017-11-01T06:27:00Z</dcterms:created>
  <dcterms:modified xsi:type="dcterms:W3CDTF">2022-04-25T13:01:11Z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2C584FFC877D4CF59FD63D334F1109E0</vt:lpwstr>
  </property>
</Properties>
</file>